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13"/>
  </p:notesMasterIdLst>
  <p:sldIdLst>
    <p:sldId id="258" r:id="rId2"/>
    <p:sldId id="260" r:id="rId3"/>
    <p:sldId id="259" r:id="rId4"/>
    <p:sldId id="261" r:id="rId5"/>
    <p:sldId id="268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C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9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294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436255-C380-4C18-8A8E-2FBD2AE18BC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88CC0D-9767-400A-BA73-E71CA74F42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Financial News Overview</a:t>
          </a:r>
        </a:p>
      </dgm:t>
    </dgm:pt>
    <dgm:pt modelId="{BC0B13C3-4C3F-43EA-81BA-81B8495A155C}" type="parTrans" cxnId="{45DB996B-855A-48DC-9C08-DF3A74E887B3}">
      <dgm:prSet/>
      <dgm:spPr/>
      <dgm:t>
        <a:bodyPr/>
        <a:lstStyle/>
        <a:p>
          <a:endParaRPr lang="en-US"/>
        </a:p>
      </dgm:t>
    </dgm:pt>
    <dgm:pt modelId="{69FE3366-3C68-4C62-B7B0-8CF221CD4B89}" type="sibTrans" cxnId="{45DB996B-855A-48DC-9C08-DF3A74E887B3}">
      <dgm:prSet/>
      <dgm:spPr/>
      <dgm:t>
        <a:bodyPr/>
        <a:lstStyle/>
        <a:p>
          <a:endParaRPr lang="en-US"/>
        </a:p>
      </dgm:t>
    </dgm:pt>
    <dgm:pt modelId="{E27F693A-B880-4E30-BA6E-3A816CCA73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Business Problem</a:t>
          </a:r>
        </a:p>
      </dgm:t>
    </dgm:pt>
    <dgm:pt modelId="{DFB4E028-0C86-4C0A-AB8D-377CAD366AC3}" type="parTrans" cxnId="{8D0BDD51-241B-46C3-8666-0B418DFF3E91}">
      <dgm:prSet/>
      <dgm:spPr/>
      <dgm:t>
        <a:bodyPr/>
        <a:lstStyle/>
        <a:p>
          <a:endParaRPr lang="en-US"/>
        </a:p>
      </dgm:t>
    </dgm:pt>
    <dgm:pt modelId="{A2453028-4B12-4BDF-9082-59EC22162D9D}" type="sibTrans" cxnId="{8D0BDD51-241B-46C3-8666-0B418DFF3E91}">
      <dgm:prSet/>
      <dgm:spPr/>
      <dgm:t>
        <a:bodyPr/>
        <a:lstStyle/>
        <a:p>
          <a:endParaRPr lang="en-US"/>
        </a:p>
      </dgm:t>
    </dgm:pt>
    <dgm:pt modelId="{F78A6E87-C4DE-41E1-8181-3946177804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Exploring Data Analysis</a:t>
          </a:r>
        </a:p>
      </dgm:t>
    </dgm:pt>
    <dgm:pt modelId="{139A42B2-9322-449E-9CD2-581A8F7A21DA}" type="parTrans" cxnId="{8234F73B-7971-4BC0-96A6-E152AFC5AB4D}">
      <dgm:prSet/>
      <dgm:spPr/>
      <dgm:t>
        <a:bodyPr/>
        <a:lstStyle/>
        <a:p>
          <a:endParaRPr lang="en-US"/>
        </a:p>
      </dgm:t>
    </dgm:pt>
    <dgm:pt modelId="{1AF7F094-B454-4602-A130-153000734B4C}" type="sibTrans" cxnId="{8234F73B-7971-4BC0-96A6-E152AFC5AB4D}">
      <dgm:prSet/>
      <dgm:spPr/>
      <dgm:t>
        <a:bodyPr/>
        <a:lstStyle/>
        <a:p>
          <a:endParaRPr lang="en-US"/>
        </a:p>
      </dgm:t>
    </dgm:pt>
    <dgm:pt modelId="{9D5471D3-9135-43F4-8C1C-CC77D97132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Project Pipeline</a:t>
          </a:r>
        </a:p>
      </dgm:t>
    </dgm:pt>
    <dgm:pt modelId="{365C6487-A94A-4375-ADB8-703A39A665CE}" type="parTrans" cxnId="{BA1ECF41-A15C-482D-B786-6C2E95EB7476}">
      <dgm:prSet/>
      <dgm:spPr/>
      <dgm:t>
        <a:bodyPr/>
        <a:lstStyle/>
        <a:p>
          <a:endParaRPr lang="en-US"/>
        </a:p>
      </dgm:t>
    </dgm:pt>
    <dgm:pt modelId="{DFAE3C24-2B8D-4501-9D3C-5EF02B07C25C}" type="sibTrans" cxnId="{BA1ECF41-A15C-482D-B786-6C2E95EB7476}">
      <dgm:prSet/>
      <dgm:spPr/>
      <dgm:t>
        <a:bodyPr/>
        <a:lstStyle/>
        <a:p>
          <a:endParaRPr lang="en-US"/>
        </a:p>
      </dgm:t>
    </dgm:pt>
    <dgm:pt modelId="{F5A3E3A4-DE5D-41B2-AAAA-90DC2EE1F0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Model Evaluation</a:t>
          </a:r>
        </a:p>
      </dgm:t>
    </dgm:pt>
    <dgm:pt modelId="{891B95B1-BFBC-4294-B52C-06F2415A0F92}" type="parTrans" cxnId="{9673D375-624C-435E-8A63-0F1DC5329726}">
      <dgm:prSet/>
      <dgm:spPr/>
      <dgm:t>
        <a:bodyPr/>
        <a:lstStyle/>
        <a:p>
          <a:endParaRPr lang="en-US"/>
        </a:p>
      </dgm:t>
    </dgm:pt>
    <dgm:pt modelId="{5C3A7462-339B-43B8-BC68-0AEB6319D771}" type="sibTrans" cxnId="{9673D375-624C-435E-8A63-0F1DC5329726}">
      <dgm:prSet/>
      <dgm:spPr/>
      <dgm:t>
        <a:bodyPr/>
        <a:lstStyle/>
        <a:p>
          <a:endParaRPr lang="en-US"/>
        </a:p>
      </dgm:t>
    </dgm:pt>
    <dgm:pt modelId="{93FD2FC7-9A92-4C2C-932C-275F4C159A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Conclusion</a:t>
          </a:r>
        </a:p>
      </dgm:t>
    </dgm:pt>
    <dgm:pt modelId="{DAFC8F0E-3926-41E4-AD57-0A93BFA8AC18}" type="parTrans" cxnId="{2F536ACA-AF9C-4863-ADD2-96F9F3317590}">
      <dgm:prSet/>
      <dgm:spPr/>
      <dgm:t>
        <a:bodyPr/>
        <a:lstStyle/>
        <a:p>
          <a:endParaRPr lang="en-US"/>
        </a:p>
      </dgm:t>
    </dgm:pt>
    <dgm:pt modelId="{C5C52F98-B5B7-483F-BA9D-3FD7B46D09F8}" type="sibTrans" cxnId="{2F536ACA-AF9C-4863-ADD2-96F9F3317590}">
      <dgm:prSet/>
      <dgm:spPr/>
      <dgm:t>
        <a:bodyPr/>
        <a:lstStyle/>
        <a:p>
          <a:endParaRPr lang="en-US"/>
        </a:p>
      </dgm:t>
    </dgm:pt>
    <dgm:pt modelId="{77FC8225-DBA4-4F42-9B88-62F690464C31}" type="pres">
      <dgm:prSet presAssocID="{95436255-C380-4C18-8A8E-2FBD2AE18BC8}" presName="root" presStyleCnt="0">
        <dgm:presLayoutVars>
          <dgm:dir/>
          <dgm:resizeHandles val="exact"/>
        </dgm:presLayoutVars>
      </dgm:prSet>
      <dgm:spPr/>
    </dgm:pt>
    <dgm:pt modelId="{2DDF984B-18E8-474A-9375-3D245E5C1BA4}" type="pres">
      <dgm:prSet presAssocID="{5088CC0D-9767-400A-BA73-E71CA74F421F}" presName="compNode" presStyleCnt="0"/>
      <dgm:spPr/>
    </dgm:pt>
    <dgm:pt modelId="{51FEDF68-E344-4610-9621-CF9F34416127}" type="pres">
      <dgm:prSet presAssocID="{5088CC0D-9767-400A-BA73-E71CA74F421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wspaper with solid fill"/>
        </a:ext>
      </dgm:extLst>
    </dgm:pt>
    <dgm:pt modelId="{340822C4-1FC7-4705-9EA4-B46A8A78DC5F}" type="pres">
      <dgm:prSet presAssocID="{5088CC0D-9767-400A-BA73-E71CA74F421F}" presName="spaceRect" presStyleCnt="0"/>
      <dgm:spPr/>
    </dgm:pt>
    <dgm:pt modelId="{F54585CF-90C9-40F3-BB38-B189F5DE4DF3}" type="pres">
      <dgm:prSet presAssocID="{5088CC0D-9767-400A-BA73-E71CA74F421F}" presName="textRect" presStyleLbl="revTx" presStyleIdx="0" presStyleCnt="6">
        <dgm:presLayoutVars>
          <dgm:chMax val="1"/>
          <dgm:chPref val="1"/>
        </dgm:presLayoutVars>
      </dgm:prSet>
      <dgm:spPr/>
    </dgm:pt>
    <dgm:pt modelId="{3AD8AC5C-BD9A-4E8B-8053-907587C5CCFC}" type="pres">
      <dgm:prSet presAssocID="{69FE3366-3C68-4C62-B7B0-8CF221CD4B89}" presName="sibTrans" presStyleCnt="0"/>
      <dgm:spPr/>
    </dgm:pt>
    <dgm:pt modelId="{E219F94C-72CA-4724-ACDA-24C9AA385B88}" type="pres">
      <dgm:prSet presAssocID="{E27F693A-B880-4E30-BA6E-3A816CCA7350}" presName="compNode" presStyleCnt="0"/>
      <dgm:spPr/>
    </dgm:pt>
    <dgm:pt modelId="{4BCEF6CA-6066-48DE-85E4-EEC6B241647A}" type="pres">
      <dgm:prSet presAssocID="{E27F693A-B880-4E30-BA6E-3A816CCA735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 with solid fill"/>
        </a:ext>
      </dgm:extLst>
    </dgm:pt>
    <dgm:pt modelId="{97CD1940-94A8-414E-BCED-03E96FB10657}" type="pres">
      <dgm:prSet presAssocID="{E27F693A-B880-4E30-BA6E-3A816CCA7350}" presName="spaceRect" presStyleCnt="0"/>
      <dgm:spPr/>
    </dgm:pt>
    <dgm:pt modelId="{F2683117-A459-45DF-A6EC-A2FC044E3AEC}" type="pres">
      <dgm:prSet presAssocID="{E27F693A-B880-4E30-BA6E-3A816CCA7350}" presName="textRect" presStyleLbl="revTx" presStyleIdx="1" presStyleCnt="6">
        <dgm:presLayoutVars>
          <dgm:chMax val="1"/>
          <dgm:chPref val="1"/>
        </dgm:presLayoutVars>
      </dgm:prSet>
      <dgm:spPr/>
    </dgm:pt>
    <dgm:pt modelId="{09BD5263-5F86-41DA-BC7A-573B9F5107DD}" type="pres">
      <dgm:prSet presAssocID="{A2453028-4B12-4BDF-9082-59EC22162D9D}" presName="sibTrans" presStyleCnt="0"/>
      <dgm:spPr/>
    </dgm:pt>
    <dgm:pt modelId="{0FBEA4FC-D433-4705-BB3D-45C5A5651E8A}" type="pres">
      <dgm:prSet presAssocID="{F78A6E87-C4DE-41E1-8181-39461778043C}" presName="compNode" presStyleCnt="0"/>
      <dgm:spPr/>
    </dgm:pt>
    <dgm:pt modelId="{33D7EFC6-5186-4952-9AB0-9DF15C4F22CE}" type="pres">
      <dgm:prSet presAssocID="{F78A6E87-C4DE-41E1-8181-39461778043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E3A75C6-AC5C-4591-B1DB-B552E34ED687}" type="pres">
      <dgm:prSet presAssocID="{F78A6E87-C4DE-41E1-8181-39461778043C}" presName="spaceRect" presStyleCnt="0"/>
      <dgm:spPr/>
    </dgm:pt>
    <dgm:pt modelId="{D5F9CE1B-3DFA-451D-82E1-05265AD55365}" type="pres">
      <dgm:prSet presAssocID="{F78A6E87-C4DE-41E1-8181-39461778043C}" presName="textRect" presStyleLbl="revTx" presStyleIdx="2" presStyleCnt="6">
        <dgm:presLayoutVars>
          <dgm:chMax val="1"/>
          <dgm:chPref val="1"/>
        </dgm:presLayoutVars>
      </dgm:prSet>
      <dgm:spPr/>
    </dgm:pt>
    <dgm:pt modelId="{67550690-0645-4876-B5D7-D150904344E4}" type="pres">
      <dgm:prSet presAssocID="{1AF7F094-B454-4602-A130-153000734B4C}" presName="sibTrans" presStyleCnt="0"/>
      <dgm:spPr/>
    </dgm:pt>
    <dgm:pt modelId="{B5D3C3A1-4949-429F-B4CD-320679156210}" type="pres">
      <dgm:prSet presAssocID="{9D5471D3-9135-43F4-8C1C-CC77D97132AF}" presName="compNode" presStyleCnt="0"/>
      <dgm:spPr/>
    </dgm:pt>
    <dgm:pt modelId="{1BBBAE8E-EFF1-4569-9D3A-F1C10E5C70E8}" type="pres">
      <dgm:prSet presAssocID="{9D5471D3-9135-43F4-8C1C-CC77D97132A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8512B475-64C4-416A-AC7D-26B3F12C32B0}" type="pres">
      <dgm:prSet presAssocID="{9D5471D3-9135-43F4-8C1C-CC77D97132AF}" presName="spaceRect" presStyleCnt="0"/>
      <dgm:spPr/>
    </dgm:pt>
    <dgm:pt modelId="{A3FAF279-F227-4831-B093-9FF06391052E}" type="pres">
      <dgm:prSet presAssocID="{9D5471D3-9135-43F4-8C1C-CC77D97132AF}" presName="textRect" presStyleLbl="revTx" presStyleIdx="3" presStyleCnt="6">
        <dgm:presLayoutVars>
          <dgm:chMax val="1"/>
          <dgm:chPref val="1"/>
        </dgm:presLayoutVars>
      </dgm:prSet>
      <dgm:spPr/>
    </dgm:pt>
    <dgm:pt modelId="{DC7883E4-332A-408E-980F-4EB254849CB5}" type="pres">
      <dgm:prSet presAssocID="{DFAE3C24-2B8D-4501-9D3C-5EF02B07C25C}" presName="sibTrans" presStyleCnt="0"/>
      <dgm:spPr/>
    </dgm:pt>
    <dgm:pt modelId="{27496309-A42C-4384-857B-E06C8C286631}" type="pres">
      <dgm:prSet presAssocID="{F5A3E3A4-DE5D-41B2-AAAA-90DC2EE1F08A}" presName="compNode" presStyleCnt="0"/>
      <dgm:spPr/>
    </dgm:pt>
    <dgm:pt modelId="{0B04E482-21DE-468E-B59D-07823403E1B8}" type="pres">
      <dgm:prSet presAssocID="{F5A3E3A4-DE5D-41B2-AAAA-90DC2EE1F08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6329AEA-3A7E-4FF1-BA7F-4D1F315191B1}" type="pres">
      <dgm:prSet presAssocID="{F5A3E3A4-DE5D-41B2-AAAA-90DC2EE1F08A}" presName="spaceRect" presStyleCnt="0"/>
      <dgm:spPr/>
    </dgm:pt>
    <dgm:pt modelId="{E030A9CA-B2B3-44E6-AE1F-A66191F94EE4}" type="pres">
      <dgm:prSet presAssocID="{F5A3E3A4-DE5D-41B2-AAAA-90DC2EE1F08A}" presName="textRect" presStyleLbl="revTx" presStyleIdx="4" presStyleCnt="6">
        <dgm:presLayoutVars>
          <dgm:chMax val="1"/>
          <dgm:chPref val="1"/>
        </dgm:presLayoutVars>
      </dgm:prSet>
      <dgm:spPr/>
    </dgm:pt>
    <dgm:pt modelId="{7B1CF20F-75E7-4EF8-8234-B0FCB2D01A70}" type="pres">
      <dgm:prSet presAssocID="{5C3A7462-339B-43B8-BC68-0AEB6319D771}" presName="sibTrans" presStyleCnt="0"/>
      <dgm:spPr/>
    </dgm:pt>
    <dgm:pt modelId="{4841499C-2DD1-4C0B-8D32-D5F10A314101}" type="pres">
      <dgm:prSet presAssocID="{93FD2FC7-9A92-4C2C-932C-275F4C159A91}" presName="compNode" presStyleCnt="0"/>
      <dgm:spPr/>
    </dgm:pt>
    <dgm:pt modelId="{32BC91D0-F99E-43CE-BD2C-52D634083F7C}" type="pres">
      <dgm:prSet presAssocID="{93FD2FC7-9A92-4C2C-932C-275F4C159A9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4B7A55A7-EFA0-40A3-A68C-AC8FD6E9EC0F}" type="pres">
      <dgm:prSet presAssocID="{93FD2FC7-9A92-4C2C-932C-275F4C159A91}" presName="spaceRect" presStyleCnt="0"/>
      <dgm:spPr/>
    </dgm:pt>
    <dgm:pt modelId="{AAFB9432-4D55-46B6-97D7-F1F52D122416}" type="pres">
      <dgm:prSet presAssocID="{93FD2FC7-9A92-4C2C-932C-275F4C159A9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BE67B0F-8914-472F-B487-F275EC472061}" type="presOf" srcId="{9D5471D3-9135-43F4-8C1C-CC77D97132AF}" destId="{A3FAF279-F227-4831-B093-9FF06391052E}" srcOrd="0" destOrd="0" presId="urn:microsoft.com/office/officeart/2018/2/layout/IconLabelList"/>
    <dgm:cxn modelId="{CB68DA2D-312F-499F-B9FF-91BB70ABFC87}" type="presOf" srcId="{95436255-C380-4C18-8A8E-2FBD2AE18BC8}" destId="{77FC8225-DBA4-4F42-9B88-62F690464C31}" srcOrd="0" destOrd="0" presId="urn:microsoft.com/office/officeart/2018/2/layout/IconLabelList"/>
    <dgm:cxn modelId="{28C02636-A4C6-49F1-91AE-833AE182F1F8}" type="presOf" srcId="{5088CC0D-9767-400A-BA73-E71CA74F421F}" destId="{F54585CF-90C9-40F3-BB38-B189F5DE4DF3}" srcOrd="0" destOrd="0" presId="urn:microsoft.com/office/officeart/2018/2/layout/IconLabelList"/>
    <dgm:cxn modelId="{8234F73B-7971-4BC0-96A6-E152AFC5AB4D}" srcId="{95436255-C380-4C18-8A8E-2FBD2AE18BC8}" destId="{F78A6E87-C4DE-41E1-8181-39461778043C}" srcOrd="2" destOrd="0" parTransId="{139A42B2-9322-449E-9CD2-581A8F7A21DA}" sibTransId="{1AF7F094-B454-4602-A130-153000734B4C}"/>
    <dgm:cxn modelId="{5B46543C-4499-400B-AD55-74B2B6FA4C1B}" type="presOf" srcId="{E27F693A-B880-4E30-BA6E-3A816CCA7350}" destId="{F2683117-A459-45DF-A6EC-A2FC044E3AEC}" srcOrd="0" destOrd="0" presId="urn:microsoft.com/office/officeart/2018/2/layout/IconLabelList"/>
    <dgm:cxn modelId="{BA1ECF41-A15C-482D-B786-6C2E95EB7476}" srcId="{95436255-C380-4C18-8A8E-2FBD2AE18BC8}" destId="{9D5471D3-9135-43F4-8C1C-CC77D97132AF}" srcOrd="3" destOrd="0" parTransId="{365C6487-A94A-4375-ADB8-703A39A665CE}" sibTransId="{DFAE3C24-2B8D-4501-9D3C-5EF02B07C25C}"/>
    <dgm:cxn modelId="{45DB996B-855A-48DC-9C08-DF3A74E887B3}" srcId="{95436255-C380-4C18-8A8E-2FBD2AE18BC8}" destId="{5088CC0D-9767-400A-BA73-E71CA74F421F}" srcOrd="0" destOrd="0" parTransId="{BC0B13C3-4C3F-43EA-81BA-81B8495A155C}" sibTransId="{69FE3366-3C68-4C62-B7B0-8CF221CD4B89}"/>
    <dgm:cxn modelId="{EF15D151-3218-4B45-A86C-A7281A6CD954}" type="presOf" srcId="{F78A6E87-C4DE-41E1-8181-39461778043C}" destId="{D5F9CE1B-3DFA-451D-82E1-05265AD55365}" srcOrd="0" destOrd="0" presId="urn:microsoft.com/office/officeart/2018/2/layout/IconLabelList"/>
    <dgm:cxn modelId="{8D0BDD51-241B-46C3-8666-0B418DFF3E91}" srcId="{95436255-C380-4C18-8A8E-2FBD2AE18BC8}" destId="{E27F693A-B880-4E30-BA6E-3A816CCA7350}" srcOrd="1" destOrd="0" parTransId="{DFB4E028-0C86-4C0A-AB8D-377CAD366AC3}" sibTransId="{A2453028-4B12-4BDF-9082-59EC22162D9D}"/>
    <dgm:cxn modelId="{9673D375-624C-435E-8A63-0F1DC5329726}" srcId="{95436255-C380-4C18-8A8E-2FBD2AE18BC8}" destId="{F5A3E3A4-DE5D-41B2-AAAA-90DC2EE1F08A}" srcOrd="4" destOrd="0" parTransId="{891B95B1-BFBC-4294-B52C-06F2415A0F92}" sibTransId="{5C3A7462-339B-43B8-BC68-0AEB6319D771}"/>
    <dgm:cxn modelId="{7D84547D-3F96-474B-926F-F2D7A0D0E732}" type="presOf" srcId="{F5A3E3A4-DE5D-41B2-AAAA-90DC2EE1F08A}" destId="{E030A9CA-B2B3-44E6-AE1F-A66191F94EE4}" srcOrd="0" destOrd="0" presId="urn:microsoft.com/office/officeart/2018/2/layout/IconLabelList"/>
    <dgm:cxn modelId="{2F536ACA-AF9C-4863-ADD2-96F9F3317590}" srcId="{95436255-C380-4C18-8A8E-2FBD2AE18BC8}" destId="{93FD2FC7-9A92-4C2C-932C-275F4C159A91}" srcOrd="5" destOrd="0" parTransId="{DAFC8F0E-3926-41E4-AD57-0A93BFA8AC18}" sibTransId="{C5C52F98-B5B7-483F-BA9D-3FD7B46D09F8}"/>
    <dgm:cxn modelId="{12D10FDF-28F5-4EEE-BE0D-5962193D5568}" type="presOf" srcId="{93FD2FC7-9A92-4C2C-932C-275F4C159A91}" destId="{AAFB9432-4D55-46B6-97D7-F1F52D122416}" srcOrd="0" destOrd="0" presId="urn:microsoft.com/office/officeart/2018/2/layout/IconLabelList"/>
    <dgm:cxn modelId="{561D611F-A1D0-4CA0-9BF3-2378F243C58D}" type="presParOf" srcId="{77FC8225-DBA4-4F42-9B88-62F690464C31}" destId="{2DDF984B-18E8-474A-9375-3D245E5C1BA4}" srcOrd="0" destOrd="0" presId="urn:microsoft.com/office/officeart/2018/2/layout/IconLabelList"/>
    <dgm:cxn modelId="{9EAE0276-72FD-4F72-B9A4-935F604076DA}" type="presParOf" srcId="{2DDF984B-18E8-474A-9375-3D245E5C1BA4}" destId="{51FEDF68-E344-4610-9621-CF9F34416127}" srcOrd="0" destOrd="0" presId="urn:microsoft.com/office/officeart/2018/2/layout/IconLabelList"/>
    <dgm:cxn modelId="{6C22FBA5-BB9B-4E01-8854-ECA9280624C3}" type="presParOf" srcId="{2DDF984B-18E8-474A-9375-3D245E5C1BA4}" destId="{340822C4-1FC7-4705-9EA4-B46A8A78DC5F}" srcOrd="1" destOrd="0" presId="urn:microsoft.com/office/officeart/2018/2/layout/IconLabelList"/>
    <dgm:cxn modelId="{738A7B39-B717-497A-A2C1-9E571EB545AD}" type="presParOf" srcId="{2DDF984B-18E8-474A-9375-3D245E5C1BA4}" destId="{F54585CF-90C9-40F3-BB38-B189F5DE4DF3}" srcOrd="2" destOrd="0" presId="urn:microsoft.com/office/officeart/2018/2/layout/IconLabelList"/>
    <dgm:cxn modelId="{C6CE90D0-8293-44F2-9B71-8EA6D8646AE6}" type="presParOf" srcId="{77FC8225-DBA4-4F42-9B88-62F690464C31}" destId="{3AD8AC5C-BD9A-4E8B-8053-907587C5CCFC}" srcOrd="1" destOrd="0" presId="urn:microsoft.com/office/officeart/2018/2/layout/IconLabelList"/>
    <dgm:cxn modelId="{E488D0B5-BF79-4513-ACD8-F206342D4D1B}" type="presParOf" srcId="{77FC8225-DBA4-4F42-9B88-62F690464C31}" destId="{E219F94C-72CA-4724-ACDA-24C9AA385B88}" srcOrd="2" destOrd="0" presId="urn:microsoft.com/office/officeart/2018/2/layout/IconLabelList"/>
    <dgm:cxn modelId="{541F8911-365A-4A45-8B02-68E0851F1FF2}" type="presParOf" srcId="{E219F94C-72CA-4724-ACDA-24C9AA385B88}" destId="{4BCEF6CA-6066-48DE-85E4-EEC6B241647A}" srcOrd="0" destOrd="0" presId="urn:microsoft.com/office/officeart/2018/2/layout/IconLabelList"/>
    <dgm:cxn modelId="{256E6886-396D-4F46-A6FE-52B46FA4A9F5}" type="presParOf" srcId="{E219F94C-72CA-4724-ACDA-24C9AA385B88}" destId="{97CD1940-94A8-414E-BCED-03E96FB10657}" srcOrd="1" destOrd="0" presId="urn:microsoft.com/office/officeart/2018/2/layout/IconLabelList"/>
    <dgm:cxn modelId="{5579743B-F9EA-4950-BE13-92FA6B4A8E70}" type="presParOf" srcId="{E219F94C-72CA-4724-ACDA-24C9AA385B88}" destId="{F2683117-A459-45DF-A6EC-A2FC044E3AEC}" srcOrd="2" destOrd="0" presId="urn:microsoft.com/office/officeart/2018/2/layout/IconLabelList"/>
    <dgm:cxn modelId="{0B1C0041-DE30-4CB0-B09B-FBD99A240C55}" type="presParOf" srcId="{77FC8225-DBA4-4F42-9B88-62F690464C31}" destId="{09BD5263-5F86-41DA-BC7A-573B9F5107DD}" srcOrd="3" destOrd="0" presId="urn:microsoft.com/office/officeart/2018/2/layout/IconLabelList"/>
    <dgm:cxn modelId="{D3D87C72-7039-4950-9816-BBC1AA0F3A75}" type="presParOf" srcId="{77FC8225-DBA4-4F42-9B88-62F690464C31}" destId="{0FBEA4FC-D433-4705-BB3D-45C5A5651E8A}" srcOrd="4" destOrd="0" presId="urn:microsoft.com/office/officeart/2018/2/layout/IconLabelList"/>
    <dgm:cxn modelId="{D5884422-B403-4A69-AC1E-CD82CDB9F2B2}" type="presParOf" srcId="{0FBEA4FC-D433-4705-BB3D-45C5A5651E8A}" destId="{33D7EFC6-5186-4952-9AB0-9DF15C4F22CE}" srcOrd="0" destOrd="0" presId="urn:microsoft.com/office/officeart/2018/2/layout/IconLabelList"/>
    <dgm:cxn modelId="{7FC67998-4729-4984-A3E9-5446344E6CD7}" type="presParOf" srcId="{0FBEA4FC-D433-4705-BB3D-45C5A5651E8A}" destId="{4E3A75C6-AC5C-4591-B1DB-B552E34ED687}" srcOrd="1" destOrd="0" presId="urn:microsoft.com/office/officeart/2018/2/layout/IconLabelList"/>
    <dgm:cxn modelId="{522BEDD7-1940-4B18-81C9-07A494CC4853}" type="presParOf" srcId="{0FBEA4FC-D433-4705-BB3D-45C5A5651E8A}" destId="{D5F9CE1B-3DFA-451D-82E1-05265AD55365}" srcOrd="2" destOrd="0" presId="urn:microsoft.com/office/officeart/2018/2/layout/IconLabelList"/>
    <dgm:cxn modelId="{F4E008D0-6A05-40E9-909B-608CA866A42C}" type="presParOf" srcId="{77FC8225-DBA4-4F42-9B88-62F690464C31}" destId="{67550690-0645-4876-B5D7-D150904344E4}" srcOrd="5" destOrd="0" presId="urn:microsoft.com/office/officeart/2018/2/layout/IconLabelList"/>
    <dgm:cxn modelId="{19B1BE65-9220-4A93-BF8E-0B367C65E40C}" type="presParOf" srcId="{77FC8225-DBA4-4F42-9B88-62F690464C31}" destId="{B5D3C3A1-4949-429F-B4CD-320679156210}" srcOrd="6" destOrd="0" presId="urn:microsoft.com/office/officeart/2018/2/layout/IconLabelList"/>
    <dgm:cxn modelId="{5E690031-D81F-4928-9E3D-CE66EFD271EB}" type="presParOf" srcId="{B5D3C3A1-4949-429F-B4CD-320679156210}" destId="{1BBBAE8E-EFF1-4569-9D3A-F1C10E5C70E8}" srcOrd="0" destOrd="0" presId="urn:microsoft.com/office/officeart/2018/2/layout/IconLabelList"/>
    <dgm:cxn modelId="{C534FA9C-4217-4ED5-B5A4-5CD205C406F7}" type="presParOf" srcId="{B5D3C3A1-4949-429F-B4CD-320679156210}" destId="{8512B475-64C4-416A-AC7D-26B3F12C32B0}" srcOrd="1" destOrd="0" presId="urn:microsoft.com/office/officeart/2018/2/layout/IconLabelList"/>
    <dgm:cxn modelId="{A8D3353D-B107-4CB6-84FF-9F5D936B285B}" type="presParOf" srcId="{B5D3C3A1-4949-429F-B4CD-320679156210}" destId="{A3FAF279-F227-4831-B093-9FF06391052E}" srcOrd="2" destOrd="0" presId="urn:microsoft.com/office/officeart/2018/2/layout/IconLabelList"/>
    <dgm:cxn modelId="{03E024EA-92A1-4B91-B059-C7B225BCB38C}" type="presParOf" srcId="{77FC8225-DBA4-4F42-9B88-62F690464C31}" destId="{DC7883E4-332A-408E-980F-4EB254849CB5}" srcOrd="7" destOrd="0" presId="urn:microsoft.com/office/officeart/2018/2/layout/IconLabelList"/>
    <dgm:cxn modelId="{7BD0D5D3-D863-4933-8F0D-AA31648B9A42}" type="presParOf" srcId="{77FC8225-DBA4-4F42-9B88-62F690464C31}" destId="{27496309-A42C-4384-857B-E06C8C286631}" srcOrd="8" destOrd="0" presId="urn:microsoft.com/office/officeart/2018/2/layout/IconLabelList"/>
    <dgm:cxn modelId="{EA2E1F40-8C42-470C-AA39-72FE3F1E91AC}" type="presParOf" srcId="{27496309-A42C-4384-857B-E06C8C286631}" destId="{0B04E482-21DE-468E-B59D-07823403E1B8}" srcOrd="0" destOrd="0" presId="urn:microsoft.com/office/officeart/2018/2/layout/IconLabelList"/>
    <dgm:cxn modelId="{52F28033-1D36-47E7-8FFD-C57F2A1D8842}" type="presParOf" srcId="{27496309-A42C-4384-857B-E06C8C286631}" destId="{76329AEA-3A7E-4FF1-BA7F-4D1F315191B1}" srcOrd="1" destOrd="0" presId="urn:microsoft.com/office/officeart/2018/2/layout/IconLabelList"/>
    <dgm:cxn modelId="{4E5C7531-012C-479C-A785-8CDDDAC7DFB0}" type="presParOf" srcId="{27496309-A42C-4384-857B-E06C8C286631}" destId="{E030A9CA-B2B3-44E6-AE1F-A66191F94EE4}" srcOrd="2" destOrd="0" presId="urn:microsoft.com/office/officeart/2018/2/layout/IconLabelList"/>
    <dgm:cxn modelId="{1D0033E2-4CA0-4A06-9E9A-D6EB5B118538}" type="presParOf" srcId="{77FC8225-DBA4-4F42-9B88-62F690464C31}" destId="{7B1CF20F-75E7-4EF8-8234-B0FCB2D01A70}" srcOrd="9" destOrd="0" presId="urn:microsoft.com/office/officeart/2018/2/layout/IconLabelList"/>
    <dgm:cxn modelId="{3F95407F-D8B8-45FE-830A-FA02B0B4C6F3}" type="presParOf" srcId="{77FC8225-DBA4-4F42-9B88-62F690464C31}" destId="{4841499C-2DD1-4C0B-8D32-D5F10A314101}" srcOrd="10" destOrd="0" presId="urn:microsoft.com/office/officeart/2018/2/layout/IconLabelList"/>
    <dgm:cxn modelId="{C9EA197A-B31F-4A99-8FF7-CFC8BF5A97C4}" type="presParOf" srcId="{4841499C-2DD1-4C0B-8D32-D5F10A314101}" destId="{32BC91D0-F99E-43CE-BD2C-52D634083F7C}" srcOrd="0" destOrd="0" presId="urn:microsoft.com/office/officeart/2018/2/layout/IconLabelList"/>
    <dgm:cxn modelId="{0D076CD9-3DE5-41D1-A383-CDEA607F0DA3}" type="presParOf" srcId="{4841499C-2DD1-4C0B-8D32-D5F10A314101}" destId="{4B7A55A7-EFA0-40A3-A68C-AC8FD6E9EC0F}" srcOrd="1" destOrd="0" presId="urn:microsoft.com/office/officeart/2018/2/layout/IconLabelList"/>
    <dgm:cxn modelId="{183DB383-4780-4184-BF69-1A700F6094AE}" type="presParOf" srcId="{4841499C-2DD1-4C0B-8D32-D5F10A314101}" destId="{AAFB9432-4D55-46B6-97D7-F1F52D12241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BB766F-AD8F-4BEA-9911-72EBC037D8F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AU"/>
        </a:p>
      </dgm:t>
    </dgm:pt>
    <dgm:pt modelId="{FE920822-6208-4F14-AE39-8B13D6819C23}">
      <dgm:prSet/>
      <dgm:spPr/>
      <dgm:t>
        <a:bodyPr/>
        <a:lstStyle/>
        <a:p>
          <a:r>
            <a:rPr lang="en-US"/>
            <a:t>Neutral, Positive, Negative?</a:t>
          </a:r>
          <a:endParaRPr lang="en-AU"/>
        </a:p>
      </dgm:t>
    </dgm:pt>
    <dgm:pt modelId="{68DF7C8B-FACE-4388-9A35-046235C9D869}" type="parTrans" cxnId="{F423B151-C555-48A2-BBF7-C13EDB91C8C1}">
      <dgm:prSet/>
      <dgm:spPr/>
      <dgm:t>
        <a:bodyPr/>
        <a:lstStyle/>
        <a:p>
          <a:endParaRPr lang="en-AU"/>
        </a:p>
      </dgm:t>
    </dgm:pt>
    <dgm:pt modelId="{29E6FA1F-5102-43DC-BF3E-9D05BF823A56}" type="sibTrans" cxnId="{F423B151-C555-48A2-BBF7-C13EDB91C8C1}">
      <dgm:prSet/>
      <dgm:spPr/>
      <dgm:t>
        <a:bodyPr/>
        <a:lstStyle/>
        <a:p>
          <a:endParaRPr lang="en-AU"/>
        </a:p>
      </dgm:t>
    </dgm:pt>
    <dgm:pt modelId="{1CEFDBFE-068D-4511-AA01-4DA61B60C231}" type="pres">
      <dgm:prSet presAssocID="{DBBB766F-AD8F-4BEA-9911-72EBC037D8F3}" presName="linear" presStyleCnt="0">
        <dgm:presLayoutVars>
          <dgm:animLvl val="lvl"/>
          <dgm:resizeHandles val="exact"/>
        </dgm:presLayoutVars>
      </dgm:prSet>
      <dgm:spPr/>
    </dgm:pt>
    <dgm:pt modelId="{4E466D06-C024-4F1F-B0DE-8F3A3EEF676A}" type="pres">
      <dgm:prSet presAssocID="{FE920822-6208-4F14-AE39-8B13D6819C2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423B151-C555-48A2-BBF7-C13EDB91C8C1}" srcId="{DBBB766F-AD8F-4BEA-9911-72EBC037D8F3}" destId="{FE920822-6208-4F14-AE39-8B13D6819C23}" srcOrd="0" destOrd="0" parTransId="{68DF7C8B-FACE-4388-9A35-046235C9D869}" sibTransId="{29E6FA1F-5102-43DC-BF3E-9D05BF823A56}"/>
    <dgm:cxn modelId="{8778CB58-D035-45A2-9D8B-75E817EEDA45}" type="presOf" srcId="{DBBB766F-AD8F-4BEA-9911-72EBC037D8F3}" destId="{1CEFDBFE-068D-4511-AA01-4DA61B60C231}" srcOrd="0" destOrd="0" presId="urn:microsoft.com/office/officeart/2005/8/layout/vList2"/>
    <dgm:cxn modelId="{58E0D7F6-C7B4-4C10-8C81-482EA72D425D}" type="presOf" srcId="{FE920822-6208-4F14-AE39-8B13D6819C23}" destId="{4E466D06-C024-4F1F-B0DE-8F3A3EEF676A}" srcOrd="0" destOrd="0" presId="urn:microsoft.com/office/officeart/2005/8/layout/vList2"/>
    <dgm:cxn modelId="{3F3F2DAF-E260-42B6-89BB-115A5C0ACEBB}" type="presParOf" srcId="{1CEFDBFE-068D-4511-AA01-4DA61B60C231}" destId="{4E466D06-C024-4F1F-B0DE-8F3A3EEF676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C085BE-E27B-4609-BCB1-DB8FF3B3366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AU"/>
        </a:p>
      </dgm:t>
    </dgm:pt>
    <dgm:pt modelId="{FE908BBD-3B29-45AB-A635-EA3DC12F9A68}">
      <dgm:prSet/>
      <dgm:spPr/>
      <dgm:t>
        <a:bodyPr/>
        <a:lstStyle/>
        <a:p>
          <a:r>
            <a:rPr lang="en-US"/>
            <a:t>Neutral, Positive, Negative?</a:t>
          </a:r>
          <a:endParaRPr lang="en-AU"/>
        </a:p>
      </dgm:t>
    </dgm:pt>
    <dgm:pt modelId="{F8031EF8-7489-4158-A3A3-F8F7840F82B7}" type="parTrans" cxnId="{392FB263-C47E-4384-8FDF-98ADAE0E6A07}">
      <dgm:prSet/>
      <dgm:spPr/>
      <dgm:t>
        <a:bodyPr/>
        <a:lstStyle/>
        <a:p>
          <a:endParaRPr lang="en-AU"/>
        </a:p>
      </dgm:t>
    </dgm:pt>
    <dgm:pt modelId="{712709F6-D0D8-49FF-BA2D-9FA1207E08FE}" type="sibTrans" cxnId="{392FB263-C47E-4384-8FDF-98ADAE0E6A07}">
      <dgm:prSet/>
      <dgm:spPr/>
      <dgm:t>
        <a:bodyPr/>
        <a:lstStyle/>
        <a:p>
          <a:endParaRPr lang="en-AU"/>
        </a:p>
      </dgm:t>
    </dgm:pt>
    <dgm:pt modelId="{7A6252E8-156D-4218-92AD-3865CE5572F2}" type="pres">
      <dgm:prSet presAssocID="{44C085BE-E27B-4609-BCB1-DB8FF3B33664}" presName="linear" presStyleCnt="0">
        <dgm:presLayoutVars>
          <dgm:animLvl val="lvl"/>
          <dgm:resizeHandles val="exact"/>
        </dgm:presLayoutVars>
      </dgm:prSet>
      <dgm:spPr/>
    </dgm:pt>
    <dgm:pt modelId="{CBF200E7-AB0A-4A40-A135-D1BA6BF4F54D}" type="pres">
      <dgm:prSet presAssocID="{FE908BBD-3B29-45AB-A635-EA3DC12F9A6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92FB263-C47E-4384-8FDF-98ADAE0E6A07}" srcId="{44C085BE-E27B-4609-BCB1-DB8FF3B33664}" destId="{FE908BBD-3B29-45AB-A635-EA3DC12F9A68}" srcOrd="0" destOrd="0" parTransId="{F8031EF8-7489-4158-A3A3-F8F7840F82B7}" sibTransId="{712709F6-D0D8-49FF-BA2D-9FA1207E08FE}"/>
    <dgm:cxn modelId="{26EA546E-B1DE-4846-BC12-F43CE0DA8B85}" type="presOf" srcId="{FE908BBD-3B29-45AB-A635-EA3DC12F9A68}" destId="{CBF200E7-AB0A-4A40-A135-D1BA6BF4F54D}" srcOrd="0" destOrd="0" presId="urn:microsoft.com/office/officeart/2005/8/layout/vList2"/>
    <dgm:cxn modelId="{57788E57-F520-4B14-B039-39B91541F64C}" type="presOf" srcId="{44C085BE-E27B-4609-BCB1-DB8FF3B33664}" destId="{7A6252E8-156D-4218-92AD-3865CE5572F2}" srcOrd="0" destOrd="0" presId="urn:microsoft.com/office/officeart/2005/8/layout/vList2"/>
    <dgm:cxn modelId="{00293694-E4C0-4AAA-B4D9-30BA2E6C0ED1}" type="presParOf" srcId="{7A6252E8-156D-4218-92AD-3865CE5572F2}" destId="{CBF200E7-AB0A-4A40-A135-D1BA6BF4F54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EA2DF8-6BBB-408C-A2FA-F9A6175EE07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AU"/>
        </a:p>
      </dgm:t>
    </dgm:pt>
    <dgm:pt modelId="{9A05C488-7B31-4608-89A1-908D38515FD4}">
      <dgm:prSet/>
      <dgm:spPr/>
      <dgm:t>
        <a:bodyPr/>
        <a:lstStyle/>
        <a:p>
          <a:r>
            <a:rPr lang="en-US"/>
            <a:t>Neutral, Positive, Negative?</a:t>
          </a:r>
          <a:endParaRPr lang="en-AU"/>
        </a:p>
      </dgm:t>
    </dgm:pt>
    <dgm:pt modelId="{9BEAE4B7-E256-4926-AB49-3222271AD5D9}" type="parTrans" cxnId="{0D5D0983-584B-4BC5-B33B-FE98EAE29A26}">
      <dgm:prSet/>
      <dgm:spPr/>
      <dgm:t>
        <a:bodyPr/>
        <a:lstStyle/>
        <a:p>
          <a:endParaRPr lang="en-AU"/>
        </a:p>
      </dgm:t>
    </dgm:pt>
    <dgm:pt modelId="{93302EBF-DDDF-4418-94B3-4EA8CA272DBE}" type="sibTrans" cxnId="{0D5D0983-584B-4BC5-B33B-FE98EAE29A26}">
      <dgm:prSet/>
      <dgm:spPr/>
      <dgm:t>
        <a:bodyPr/>
        <a:lstStyle/>
        <a:p>
          <a:endParaRPr lang="en-AU"/>
        </a:p>
      </dgm:t>
    </dgm:pt>
    <dgm:pt modelId="{0532384E-71F6-4DE5-8FAE-25D8ED1C9257}" type="pres">
      <dgm:prSet presAssocID="{40EA2DF8-6BBB-408C-A2FA-F9A6175EE07F}" presName="linear" presStyleCnt="0">
        <dgm:presLayoutVars>
          <dgm:animLvl val="lvl"/>
          <dgm:resizeHandles val="exact"/>
        </dgm:presLayoutVars>
      </dgm:prSet>
      <dgm:spPr/>
    </dgm:pt>
    <dgm:pt modelId="{1AB81791-4C0E-4548-A41F-CAAE85DD408B}" type="pres">
      <dgm:prSet presAssocID="{9A05C488-7B31-4608-89A1-908D38515FD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5290B4C-724A-48D4-881B-2F26C99E26AB}" type="presOf" srcId="{9A05C488-7B31-4608-89A1-908D38515FD4}" destId="{1AB81791-4C0E-4548-A41F-CAAE85DD408B}" srcOrd="0" destOrd="0" presId="urn:microsoft.com/office/officeart/2005/8/layout/vList2"/>
    <dgm:cxn modelId="{0D5D0983-584B-4BC5-B33B-FE98EAE29A26}" srcId="{40EA2DF8-6BBB-408C-A2FA-F9A6175EE07F}" destId="{9A05C488-7B31-4608-89A1-908D38515FD4}" srcOrd="0" destOrd="0" parTransId="{9BEAE4B7-E256-4926-AB49-3222271AD5D9}" sibTransId="{93302EBF-DDDF-4418-94B3-4EA8CA272DBE}"/>
    <dgm:cxn modelId="{5CDF3FBC-9C75-431D-A944-71D47A7B288E}" type="presOf" srcId="{40EA2DF8-6BBB-408C-A2FA-F9A6175EE07F}" destId="{0532384E-71F6-4DE5-8FAE-25D8ED1C9257}" srcOrd="0" destOrd="0" presId="urn:microsoft.com/office/officeart/2005/8/layout/vList2"/>
    <dgm:cxn modelId="{8C91EACF-08E5-458E-BAEC-0FE528FE3435}" type="presParOf" srcId="{0532384E-71F6-4DE5-8FAE-25D8ED1C9257}" destId="{1AB81791-4C0E-4548-A41F-CAAE85DD408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5553E0-D617-413F-B783-5859CC9D16EF}" type="doc">
      <dgm:prSet loTypeId="urn:microsoft.com/office/officeart/2005/8/layout/process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7A87E7B4-ECE8-4E52-8BD0-9484907CBE1D}">
      <dgm:prSet/>
      <dgm:spPr/>
      <dgm:t>
        <a:bodyPr/>
        <a:lstStyle/>
        <a:p>
          <a:r>
            <a:rPr lang="en-US" dirty="0"/>
            <a:t>Data processing </a:t>
          </a:r>
          <a:endParaRPr lang="en-AU" dirty="0"/>
        </a:p>
      </dgm:t>
    </dgm:pt>
    <dgm:pt modelId="{5D9E9AB8-2AD4-4842-8FBE-B435F1D38F24}" type="parTrans" cxnId="{482B39BC-B1F8-42C6-B4EF-8E0C6185F8A8}">
      <dgm:prSet/>
      <dgm:spPr/>
      <dgm:t>
        <a:bodyPr/>
        <a:lstStyle/>
        <a:p>
          <a:endParaRPr lang="en-AU"/>
        </a:p>
      </dgm:t>
    </dgm:pt>
    <dgm:pt modelId="{28E3057B-2DA5-4618-B712-E9CC6C2FD770}" type="sibTrans" cxnId="{482B39BC-B1F8-42C6-B4EF-8E0C6185F8A8}">
      <dgm:prSet/>
      <dgm:spPr/>
      <dgm:t>
        <a:bodyPr/>
        <a:lstStyle/>
        <a:p>
          <a:endParaRPr lang="en-AU"/>
        </a:p>
      </dgm:t>
    </dgm:pt>
    <dgm:pt modelId="{FFCD4287-6241-4F89-B6DD-A52FCF3D88EA}">
      <dgm:prSet/>
      <dgm:spPr/>
      <dgm:t>
        <a:bodyPr/>
        <a:lstStyle/>
        <a:p>
          <a:r>
            <a:rPr lang="en-US" dirty="0"/>
            <a:t>Split data</a:t>
          </a:r>
          <a:endParaRPr lang="en-AU" dirty="0"/>
        </a:p>
      </dgm:t>
    </dgm:pt>
    <dgm:pt modelId="{170CF848-D4D8-491A-912A-AE294B167E4E}" type="parTrans" cxnId="{CB4096F9-571A-4673-A56B-00145175B137}">
      <dgm:prSet/>
      <dgm:spPr/>
      <dgm:t>
        <a:bodyPr/>
        <a:lstStyle/>
        <a:p>
          <a:endParaRPr lang="en-AU"/>
        </a:p>
      </dgm:t>
    </dgm:pt>
    <dgm:pt modelId="{FBDE727A-D9ED-44D5-9FEA-1ACFCE256A22}" type="sibTrans" cxnId="{CB4096F9-571A-4673-A56B-00145175B137}">
      <dgm:prSet/>
      <dgm:spPr/>
      <dgm:t>
        <a:bodyPr/>
        <a:lstStyle/>
        <a:p>
          <a:endParaRPr lang="en-AU"/>
        </a:p>
      </dgm:t>
    </dgm:pt>
    <dgm:pt modelId="{01E41314-36DF-4C65-B4F0-9208C9FFEEA2}">
      <dgm:prSet/>
      <dgm:spPr/>
      <dgm:t>
        <a:bodyPr/>
        <a:lstStyle/>
        <a:p>
          <a:r>
            <a:rPr lang="en-US" dirty="0"/>
            <a:t>Model training</a:t>
          </a:r>
          <a:endParaRPr lang="en-AU" dirty="0"/>
        </a:p>
      </dgm:t>
    </dgm:pt>
    <dgm:pt modelId="{F9933804-DB26-4533-8272-519A7D4C95C0}" type="parTrans" cxnId="{7B1718CF-34DE-44D1-B463-70C275771DAD}">
      <dgm:prSet/>
      <dgm:spPr/>
      <dgm:t>
        <a:bodyPr/>
        <a:lstStyle/>
        <a:p>
          <a:endParaRPr lang="en-AU"/>
        </a:p>
      </dgm:t>
    </dgm:pt>
    <dgm:pt modelId="{2BED7B1A-CE4E-4366-B3A3-9C7ACDA045F8}" type="sibTrans" cxnId="{7B1718CF-34DE-44D1-B463-70C275771DAD}">
      <dgm:prSet/>
      <dgm:spPr/>
      <dgm:t>
        <a:bodyPr/>
        <a:lstStyle/>
        <a:p>
          <a:endParaRPr lang="en-AU"/>
        </a:p>
      </dgm:t>
    </dgm:pt>
    <dgm:pt modelId="{39D068DF-C72E-46B3-B9DB-960D5F3F7E5A}">
      <dgm:prSet/>
      <dgm:spPr/>
      <dgm:t>
        <a:bodyPr/>
        <a:lstStyle/>
        <a:p>
          <a:r>
            <a:rPr lang="en-US" dirty="0"/>
            <a:t>Model evaluation</a:t>
          </a:r>
          <a:endParaRPr lang="en-AU" dirty="0"/>
        </a:p>
      </dgm:t>
    </dgm:pt>
    <dgm:pt modelId="{1FB159E2-9490-4981-ACA9-7120792E855C}" type="parTrans" cxnId="{983984B1-058B-44D2-8948-63B12813854F}">
      <dgm:prSet/>
      <dgm:spPr/>
      <dgm:t>
        <a:bodyPr/>
        <a:lstStyle/>
        <a:p>
          <a:endParaRPr lang="en-AU"/>
        </a:p>
      </dgm:t>
    </dgm:pt>
    <dgm:pt modelId="{19C91855-7FE9-4159-9F80-FDB0ABB33763}" type="sibTrans" cxnId="{983984B1-058B-44D2-8948-63B12813854F}">
      <dgm:prSet/>
      <dgm:spPr/>
      <dgm:t>
        <a:bodyPr/>
        <a:lstStyle/>
        <a:p>
          <a:endParaRPr lang="en-AU"/>
        </a:p>
      </dgm:t>
    </dgm:pt>
    <dgm:pt modelId="{C2415CC0-CFC8-4C9B-89E5-79DC8FECF6C4}">
      <dgm:prSet/>
      <dgm:spPr/>
      <dgm:t>
        <a:bodyPr/>
        <a:lstStyle/>
        <a:p>
          <a:r>
            <a:rPr lang="en-US" dirty="0"/>
            <a:t>Conclusion</a:t>
          </a:r>
          <a:endParaRPr lang="en-AU" dirty="0"/>
        </a:p>
      </dgm:t>
    </dgm:pt>
    <dgm:pt modelId="{040EBF8C-D6BB-433C-9640-50046774D2CD}" type="parTrans" cxnId="{52E7B5C3-92E9-4DF7-8D55-38E87E91BC00}">
      <dgm:prSet/>
      <dgm:spPr/>
      <dgm:t>
        <a:bodyPr/>
        <a:lstStyle/>
        <a:p>
          <a:endParaRPr lang="en-AU"/>
        </a:p>
      </dgm:t>
    </dgm:pt>
    <dgm:pt modelId="{896F4678-A69C-418C-BB4E-1EC925F6FA81}" type="sibTrans" cxnId="{52E7B5C3-92E9-4DF7-8D55-38E87E91BC00}">
      <dgm:prSet/>
      <dgm:spPr/>
      <dgm:t>
        <a:bodyPr/>
        <a:lstStyle/>
        <a:p>
          <a:endParaRPr lang="en-AU"/>
        </a:p>
      </dgm:t>
    </dgm:pt>
    <dgm:pt modelId="{E6B8C343-4ACE-4936-A207-DF39425B6B42}">
      <dgm:prSet/>
      <dgm:spPr/>
      <dgm:t>
        <a:bodyPr/>
        <a:lstStyle/>
        <a:p>
          <a:r>
            <a:rPr lang="en-AU" dirty="0"/>
            <a:t>Convert sentences into tokens</a:t>
          </a:r>
        </a:p>
      </dgm:t>
    </dgm:pt>
    <dgm:pt modelId="{F1AF0A63-9DC0-4A58-81B1-4D0BA5013A86}" type="parTrans" cxnId="{84DD39D7-D72D-4F11-9E75-6197CF02D0A8}">
      <dgm:prSet/>
      <dgm:spPr/>
      <dgm:t>
        <a:bodyPr/>
        <a:lstStyle/>
        <a:p>
          <a:endParaRPr lang="en-AU"/>
        </a:p>
      </dgm:t>
    </dgm:pt>
    <dgm:pt modelId="{9A4D1997-AFB3-425C-BC03-76CE89C4F70D}" type="sibTrans" cxnId="{84DD39D7-D72D-4F11-9E75-6197CF02D0A8}">
      <dgm:prSet/>
      <dgm:spPr/>
      <dgm:t>
        <a:bodyPr/>
        <a:lstStyle/>
        <a:p>
          <a:endParaRPr lang="en-AU"/>
        </a:p>
      </dgm:t>
    </dgm:pt>
    <dgm:pt modelId="{E98DF607-CF66-42A6-AECA-FA7C28821542}">
      <dgm:prSet/>
      <dgm:spPr/>
      <dgm:t>
        <a:bodyPr/>
        <a:lstStyle/>
        <a:p>
          <a:endParaRPr lang="en-AU"/>
        </a:p>
      </dgm:t>
    </dgm:pt>
    <dgm:pt modelId="{4EA7B80A-5359-4CCD-BFC1-7A962EC6E319}" type="parTrans" cxnId="{32B149BC-8C4C-4440-B0A4-298E588CD74E}">
      <dgm:prSet/>
      <dgm:spPr/>
      <dgm:t>
        <a:bodyPr/>
        <a:lstStyle/>
        <a:p>
          <a:endParaRPr lang="en-AU"/>
        </a:p>
      </dgm:t>
    </dgm:pt>
    <dgm:pt modelId="{2FDF5E7A-4511-4619-A8EE-DFB747E46D24}" type="sibTrans" cxnId="{32B149BC-8C4C-4440-B0A4-298E588CD74E}">
      <dgm:prSet/>
      <dgm:spPr/>
      <dgm:t>
        <a:bodyPr/>
        <a:lstStyle/>
        <a:p>
          <a:endParaRPr lang="en-AU"/>
        </a:p>
      </dgm:t>
    </dgm:pt>
    <dgm:pt modelId="{213FED69-563D-4E97-B954-A9D70A38EC71}">
      <dgm:prSet/>
      <dgm:spPr/>
      <dgm:t>
        <a:bodyPr/>
        <a:lstStyle/>
        <a:p>
          <a:r>
            <a:rPr lang="en-US"/>
            <a:t>80% training and 20 % testing</a:t>
          </a:r>
          <a:endParaRPr lang="en-AU"/>
        </a:p>
      </dgm:t>
    </dgm:pt>
    <dgm:pt modelId="{D37FE79F-7EA8-4545-9F94-EE212C6BBE3E}" type="parTrans" cxnId="{7CFD1462-F076-43B7-8696-C6572AD56D4F}">
      <dgm:prSet/>
      <dgm:spPr/>
      <dgm:t>
        <a:bodyPr/>
        <a:lstStyle/>
        <a:p>
          <a:endParaRPr lang="en-AU"/>
        </a:p>
      </dgm:t>
    </dgm:pt>
    <dgm:pt modelId="{7A2D6D91-DB26-4263-810A-063CFA361FC4}" type="sibTrans" cxnId="{7CFD1462-F076-43B7-8696-C6572AD56D4F}">
      <dgm:prSet/>
      <dgm:spPr/>
      <dgm:t>
        <a:bodyPr/>
        <a:lstStyle/>
        <a:p>
          <a:endParaRPr lang="en-AU"/>
        </a:p>
      </dgm:t>
    </dgm:pt>
    <dgm:pt modelId="{FCE35AF5-5937-48E8-B2A8-D2285061AD6D}">
      <dgm:prSet/>
      <dgm:spPr/>
      <dgm:t>
        <a:bodyPr/>
        <a:lstStyle/>
        <a:p>
          <a:endParaRPr lang="en-AU"/>
        </a:p>
      </dgm:t>
    </dgm:pt>
    <dgm:pt modelId="{20DFEFB0-927B-4805-83E6-827B1D7DBE08}" type="parTrans" cxnId="{5475DF49-8E42-4CC2-93E3-3AB5E9FA79F0}">
      <dgm:prSet/>
      <dgm:spPr/>
      <dgm:t>
        <a:bodyPr/>
        <a:lstStyle/>
        <a:p>
          <a:endParaRPr lang="en-AU"/>
        </a:p>
      </dgm:t>
    </dgm:pt>
    <dgm:pt modelId="{3D8BB740-D6CC-465A-93A5-2B81AA2CD388}" type="sibTrans" cxnId="{5475DF49-8E42-4CC2-93E3-3AB5E9FA79F0}">
      <dgm:prSet/>
      <dgm:spPr/>
      <dgm:t>
        <a:bodyPr/>
        <a:lstStyle/>
        <a:p>
          <a:endParaRPr lang="en-AU"/>
        </a:p>
      </dgm:t>
    </dgm:pt>
    <dgm:pt modelId="{54800343-877A-4892-BE4C-D5A0F8A53ECF}">
      <dgm:prSet/>
      <dgm:spPr/>
      <dgm:t>
        <a:bodyPr/>
        <a:lstStyle/>
        <a:p>
          <a:r>
            <a:rPr lang="en-US" dirty="0"/>
            <a:t>Using BERT</a:t>
          </a:r>
          <a:endParaRPr lang="en-AU" dirty="0"/>
        </a:p>
      </dgm:t>
    </dgm:pt>
    <dgm:pt modelId="{B51EA517-1D37-43C7-86C0-312088679DE3}" type="parTrans" cxnId="{E6B5A372-6894-48F3-AB63-5B9D4D6A3982}">
      <dgm:prSet/>
      <dgm:spPr/>
      <dgm:t>
        <a:bodyPr/>
        <a:lstStyle/>
        <a:p>
          <a:endParaRPr lang="en-AU"/>
        </a:p>
      </dgm:t>
    </dgm:pt>
    <dgm:pt modelId="{0C350019-48D4-40BD-A589-61E7BD21F7E0}" type="sibTrans" cxnId="{E6B5A372-6894-48F3-AB63-5B9D4D6A3982}">
      <dgm:prSet/>
      <dgm:spPr/>
      <dgm:t>
        <a:bodyPr/>
        <a:lstStyle/>
        <a:p>
          <a:endParaRPr lang="en-AU"/>
        </a:p>
      </dgm:t>
    </dgm:pt>
    <dgm:pt modelId="{1D84C359-1286-4E00-A412-E9B28E741032}">
      <dgm:prSet/>
      <dgm:spPr/>
      <dgm:t>
        <a:bodyPr/>
        <a:lstStyle/>
        <a:p>
          <a:r>
            <a:rPr lang="en-US" dirty="0"/>
            <a:t>Accuracy</a:t>
          </a:r>
          <a:endParaRPr lang="en-AU" dirty="0"/>
        </a:p>
      </dgm:t>
    </dgm:pt>
    <dgm:pt modelId="{68152FF5-9011-4E32-96C6-40876F8EA079}" type="parTrans" cxnId="{5D6DCD4F-5BB8-49CF-A05F-32D580E162BD}">
      <dgm:prSet/>
      <dgm:spPr/>
      <dgm:t>
        <a:bodyPr/>
        <a:lstStyle/>
        <a:p>
          <a:endParaRPr lang="en-AU"/>
        </a:p>
      </dgm:t>
    </dgm:pt>
    <dgm:pt modelId="{02DFF3B5-1437-42A1-8B8E-F356BBCE4A0D}" type="sibTrans" cxnId="{5D6DCD4F-5BB8-49CF-A05F-32D580E162BD}">
      <dgm:prSet/>
      <dgm:spPr/>
      <dgm:t>
        <a:bodyPr/>
        <a:lstStyle/>
        <a:p>
          <a:endParaRPr lang="en-AU"/>
        </a:p>
      </dgm:t>
    </dgm:pt>
    <dgm:pt modelId="{D71CB49C-61CF-4B53-BBF4-72E538FDA9D2}">
      <dgm:prSet/>
      <dgm:spPr/>
      <dgm:t>
        <a:bodyPr/>
        <a:lstStyle/>
        <a:p>
          <a:r>
            <a:rPr lang="en-US" dirty="0"/>
            <a:t>Precision</a:t>
          </a:r>
          <a:endParaRPr lang="en-AU" dirty="0"/>
        </a:p>
      </dgm:t>
    </dgm:pt>
    <dgm:pt modelId="{0BE93AE2-BEE0-45E8-B747-7FEF9E9619CC}" type="parTrans" cxnId="{A6538C6C-C91F-458E-B8BA-6D5DA2EFA2EE}">
      <dgm:prSet/>
      <dgm:spPr/>
      <dgm:t>
        <a:bodyPr/>
        <a:lstStyle/>
        <a:p>
          <a:endParaRPr lang="en-AU"/>
        </a:p>
      </dgm:t>
    </dgm:pt>
    <dgm:pt modelId="{78844499-A77B-419B-BB22-2BD1E281FA4D}" type="sibTrans" cxnId="{A6538C6C-C91F-458E-B8BA-6D5DA2EFA2EE}">
      <dgm:prSet/>
      <dgm:spPr/>
      <dgm:t>
        <a:bodyPr/>
        <a:lstStyle/>
        <a:p>
          <a:endParaRPr lang="en-AU"/>
        </a:p>
      </dgm:t>
    </dgm:pt>
    <dgm:pt modelId="{0C2986DE-E335-454B-AA80-EC4B90F8E874}">
      <dgm:prSet/>
      <dgm:spPr/>
      <dgm:t>
        <a:bodyPr/>
        <a:lstStyle/>
        <a:p>
          <a:r>
            <a:rPr lang="en-US" dirty="0"/>
            <a:t>Can we use the model?</a:t>
          </a:r>
          <a:endParaRPr lang="en-AU" dirty="0"/>
        </a:p>
      </dgm:t>
    </dgm:pt>
    <dgm:pt modelId="{C68AD8A3-93C0-4046-9589-5EFA3E25865B}" type="parTrans" cxnId="{DDC50E92-9F8D-4D53-B7FF-91F2753CA5D9}">
      <dgm:prSet/>
      <dgm:spPr/>
      <dgm:t>
        <a:bodyPr/>
        <a:lstStyle/>
        <a:p>
          <a:endParaRPr lang="en-AU"/>
        </a:p>
      </dgm:t>
    </dgm:pt>
    <dgm:pt modelId="{C80411C6-958B-4E09-AB5E-C8A64617DF77}" type="sibTrans" cxnId="{DDC50E92-9F8D-4D53-B7FF-91F2753CA5D9}">
      <dgm:prSet/>
      <dgm:spPr/>
      <dgm:t>
        <a:bodyPr/>
        <a:lstStyle/>
        <a:p>
          <a:endParaRPr lang="en-AU"/>
        </a:p>
      </dgm:t>
    </dgm:pt>
    <dgm:pt modelId="{B7EA88E9-0A51-4839-84B8-3D28E7A239B2}">
      <dgm:prSet/>
      <dgm:spPr/>
      <dgm:t>
        <a:bodyPr/>
        <a:lstStyle/>
        <a:p>
          <a:r>
            <a:rPr lang="en-US" dirty="0"/>
            <a:t>Further work</a:t>
          </a:r>
          <a:endParaRPr lang="en-AU" dirty="0"/>
        </a:p>
      </dgm:t>
    </dgm:pt>
    <dgm:pt modelId="{46192A3F-F50C-4038-8948-F69D34D476DC}" type="parTrans" cxnId="{1D04DAF2-9996-49A0-950F-E96F9155B241}">
      <dgm:prSet/>
      <dgm:spPr/>
      <dgm:t>
        <a:bodyPr/>
        <a:lstStyle/>
        <a:p>
          <a:endParaRPr lang="en-AU"/>
        </a:p>
      </dgm:t>
    </dgm:pt>
    <dgm:pt modelId="{A74D5669-D258-42D3-BFF1-BFE4510571B6}" type="sibTrans" cxnId="{1D04DAF2-9996-49A0-950F-E96F9155B241}">
      <dgm:prSet/>
      <dgm:spPr/>
      <dgm:t>
        <a:bodyPr/>
        <a:lstStyle/>
        <a:p>
          <a:endParaRPr lang="en-AU"/>
        </a:p>
      </dgm:t>
    </dgm:pt>
    <dgm:pt modelId="{129CF6AB-BDB9-48FD-B7FC-31574EC4F3AD}">
      <dgm:prSet/>
      <dgm:spPr/>
      <dgm:t>
        <a:bodyPr/>
        <a:lstStyle/>
        <a:p>
          <a:r>
            <a:rPr lang="en-US" dirty="0"/>
            <a:t>Recall, F1</a:t>
          </a:r>
          <a:endParaRPr lang="en-AU" dirty="0"/>
        </a:p>
      </dgm:t>
    </dgm:pt>
    <dgm:pt modelId="{F13E1BB5-676B-4957-B432-6179E7F96959}" type="parTrans" cxnId="{372E4096-0AB0-41A6-A8F9-431181C4329D}">
      <dgm:prSet/>
      <dgm:spPr/>
      <dgm:t>
        <a:bodyPr/>
        <a:lstStyle/>
        <a:p>
          <a:endParaRPr lang="en-AU"/>
        </a:p>
      </dgm:t>
    </dgm:pt>
    <dgm:pt modelId="{4B3E01A5-1320-4B11-8927-28A65D870616}" type="sibTrans" cxnId="{372E4096-0AB0-41A6-A8F9-431181C4329D}">
      <dgm:prSet/>
      <dgm:spPr/>
      <dgm:t>
        <a:bodyPr/>
        <a:lstStyle/>
        <a:p>
          <a:endParaRPr lang="en-AU"/>
        </a:p>
      </dgm:t>
    </dgm:pt>
    <dgm:pt modelId="{A982581E-CCB6-4CF1-8B17-11B26B96A579}" type="pres">
      <dgm:prSet presAssocID="{A35553E0-D617-413F-B783-5859CC9D16EF}" presName="linearFlow" presStyleCnt="0">
        <dgm:presLayoutVars>
          <dgm:dir/>
          <dgm:animLvl val="lvl"/>
          <dgm:resizeHandles val="exact"/>
        </dgm:presLayoutVars>
      </dgm:prSet>
      <dgm:spPr/>
    </dgm:pt>
    <dgm:pt modelId="{F40D7567-4C3C-4E18-BB59-F904EEAA0AE5}" type="pres">
      <dgm:prSet presAssocID="{7A87E7B4-ECE8-4E52-8BD0-9484907CBE1D}" presName="composite" presStyleCnt="0"/>
      <dgm:spPr/>
    </dgm:pt>
    <dgm:pt modelId="{7C075FE7-830D-45F6-BAD7-0739C1A4D46F}" type="pres">
      <dgm:prSet presAssocID="{7A87E7B4-ECE8-4E52-8BD0-9484907CBE1D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084A0E7-03FA-409D-A0DF-6B19A4D9BAA7}" type="pres">
      <dgm:prSet presAssocID="{7A87E7B4-ECE8-4E52-8BD0-9484907CBE1D}" presName="parSh" presStyleLbl="node1" presStyleIdx="0" presStyleCnt="5"/>
      <dgm:spPr/>
    </dgm:pt>
    <dgm:pt modelId="{C1012211-C879-49ED-B426-8585F4A89B70}" type="pres">
      <dgm:prSet presAssocID="{7A87E7B4-ECE8-4E52-8BD0-9484907CBE1D}" presName="desTx" presStyleLbl="fgAcc1" presStyleIdx="0" presStyleCnt="5">
        <dgm:presLayoutVars>
          <dgm:bulletEnabled val="1"/>
        </dgm:presLayoutVars>
      </dgm:prSet>
      <dgm:spPr/>
    </dgm:pt>
    <dgm:pt modelId="{8529EDF3-176F-4043-AA16-09C4E15B9B46}" type="pres">
      <dgm:prSet presAssocID="{28E3057B-2DA5-4618-B712-E9CC6C2FD770}" presName="sibTrans" presStyleLbl="sibTrans2D1" presStyleIdx="0" presStyleCnt="4"/>
      <dgm:spPr/>
    </dgm:pt>
    <dgm:pt modelId="{F1F1C2BA-5A41-4136-A090-32538A445910}" type="pres">
      <dgm:prSet presAssocID="{28E3057B-2DA5-4618-B712-E9CC6C2FD770}" presName="connTx" presStyleLbl="sibTrans2D1" presStyleIdx="0" presStyleCnt="4"/>
      <dgm:spPr/>
    </dgm:pt>
    <dgm:pt modelId="{60F7FB59-E078-409E-85A9-D6014996DC21}" type="pres">
      <dgm:prSet presAssocID="{FFCD4287-6241-4F89-B6DD-A52FCF3D88EA}" presName="composite" presStyleCnt="0"/>
      <dgm:spPr/>
    </dgm:pt>
    <dgm:pt modelId="{243D73E7-EE0A-4263-BDEA-22B32A8A347F}" type="pres">
      <dgm:prSet presAssocID="{FFCD4287-6241-4F89-B6DD-A52FCF3D88EA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291E707-3B9F-4954-BE01-F4624BC71EC3}" type="pres">
      <dgm:prSet presAssocID="{FFCD4287-6241-4F89-B6DD-A52FCF3D88EA}" presName="parSh" presStyleLbl="node1" presStyleIdx="1" presStyleCnt="5"/>
      <dgm:spPr/>
    </dgm:pt>
    <dgm:pt modelId="{FCA34866-6C5A-4D45-A651-B3CB30A6DFDF}" type="pres">
      <dgm:prSet presAssocID="{FFCD4287-6241-4F89-B6DD-A52FCF3D88EA}" presName="desTx" presStyleLbl="fgAcc1" presStyleIdx="1" presStyleCnt="5">
        <dgm:presLayoutVars>
          <dgm:bulletEnabled val="1"/>
        </dgm:presLayoutVars>
      </dgm:prSet>
      <dgm:spPr/>
    </dgm:pt>
    <dgm:pt modelId="{236BD290-D766-42A2-94FE-E9D3CC39F196}" type="pres">
      <dgm:prSet presAssocID="{FBDE727A-D9ED-44D5-9FEA-1ACFCE256A22}" presName="sibTrans" presStyleLbl="sibTrans2D1" presStyleIdx="1" presStyleCnt="4"/>
      <dgm:spPr/>
    </dgm:pt>
    <dgm:pt modelId="{2E36733C-419E-4CEC-BFB4-6B9FB106F819}" type="pres">
      <dgm:prSet presAssocID="{FBDE727A-D9ED-44D5-9FEA-1ACFCE256A22}" presName="connTx" presStyleLbl="sibTrans2D1" presStyleIdx="1" presStyleCnt="4"/>
      <dgm:spPr/>
    </dgm:pt>
    <dgm:pt modelId="{FFB6D5D2-5213-4B44-AA0A-279853148E36}" type="pres">
      <dgm:prSet presAssocID="{01E41314-36DF-4C65-B4F0-9208C9FFEEA2}" presName="composite" presStyleCnt="0"/>
      <dgm:spPr/>
    </dgm:pt>
    <dgm:pt modelId="{B463148A-77DA-4216-A3DC-81DEC9068CAF}" type="pres">
      <dgm:prSet presAssocID="{01E41314-36DF-4C65-B4F0-9208C9FFEEA2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BEE200F-5128-44EF-9339-F5AF3D93DDC8}" type="pres">
      <dgm:prSet presAssocID="{01E41314-36DF-4C65-B4F0-9208C9FFEEA2}" presName="parSh" presStyleLbl="node1" presStyleIdx="2" presStyleCnt="5"/>
      <dgm:spPr/>
    </dgm:pt>
    <dgm:pt modelId="{FA45BDD7-DE25-4F3A-9FE2-38BA76AEA71B}" type="pres">
      <dgm:prSet presAssocID="{01E41314-36DF-4C65-B4F0-9208C9FFEEA2}" presName="desTx" presStyleLbl="fgAcc1" presStyleIdx="2" presStyleCnt="5">
        <dgm:presLayoutVars>
          <dgm:bulletEnabled val="1"/>
        </dgm:presLayoutVars>
      </dgm:prSet>
      <dgm:spPr/>
    </dgm:pt>
    <dgm:pt modelId="{F824D911-832F-4748-A113-E4299685B536}" type="pres">
      <dgm:prSet presAssocID="{2BED7B1A-CE4E-4366-B3A3-9C7ACDA045F8}" presName="sibTrans" presStyleLbl="sibTrans2D1" presStyleIdx="2" presStyleCnt="4"/>
      <dgm:spPr/>
    </dgm:pt>
    <dgm:pt modelId="{163EE60C-AE3B-4B6E-8BD6-E3D75E9B17AC}" type="pres">
      <dgm:prSet presAssocID="{2BED7B1A-CE4E-4366-B3A3-9C7ACDA045F8}" presName="connTx" presStyleLbl="sibTrans2D1" presStyleIdx="2" presStyleCnt="4"/>
      <dgm:spPr/>
    </dgm:pt>
    <dgm:pt modelId="{EC5D0E31-8844-4CFE-AD48-5CD1700409D4}" type="pres">
      <dgm:prSet presAssocID="{39D068DF-C72E-46B3-B9DB-960D5F3F7E5A}" presName="composite" presStyleCnt="0"/>
      <dgm:spPr/>
    </dgm:pt>
    <dgm:pt modelId="{0A9E891F-1678-436C-B17A-E30F9586CEEA}" type="pres">
      <dgm:prSet presAssocID="{39D068DF-C72E-46B3-B9DB-960D5F3F7E5A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073217A-01E1-49B2-AFD9-D072C620F2FD}" type="pres">
      <dgm:prSet presAssocID="{39D068DF-C72E-46B3-B9DB-960D5F3F7E5A}" presName="parSh" presStyleLbl="node1" presStyleIdx="3" presStyleCnt="5"/>
      <dgm:spPr/>
    </dgm:pt>
    <dgm:pt modelId="{E44DDD55-A329-4E96-AE30-20FBA0CBB287}" type="pres">
      <dgm:prSet presAssocID="{39D068DF-C72E-46B3-B9DB-960D5F3F7E5A}" presName="desTx" presStyleLbl="fgAcc1" presStyleIdx="3" presStyleCnt="5">
        <dgm:presLayoutVars>
          <dgm:bulletEnabled val="1"/>
        </dgm:presLayoutVars>
      </dgm:prSet>
      <dgm:spPr/>
    </dgm:pt>
    <dgm:pt modelId="{6763055B-A613-4A5E-A3B6-D9A6E01159F2}" type="pres">
      <dgm:prSet presAssocID="{19C91855-7FE9-4159-9F80-FDB0ABB33763}" presName="sibTrans" presStyleLbl="sibTrans2D1" presStyleIdx="3" presStyleCnt="4"/>
      <dgm:spPr/>
    </dgm:pt>
    <dgm:pt modelId="{B0D0D9E4-5153-44CB-81A9-04B0BC70E321}" type="pres">
      <dgm:prSet presAssocID="{19C91855-7FE9-4159-9F80-FDB0ABB33763}" presName="connTx" presStyleLbl="sibTrans2D1" presStyleIdx="3" presStyleCnt="4"/>
      <dgm:spPr/>
    </dgm:pt>
    <dgm:pt modelId="{1690DBAF-D3A6-406B-B62F-5B65ACC4DC37}" type="pres">
      <dgm:prSet presAssocID="{C2415CC0-CFC8-4C9B-89E5-79DC8FECF6C4}" presName="composite" presStyleCnt="0"/>
      <dgm:spPr/>
    </dgm:pt>
    <dgm:pt modelId="{24F59702-2553-40EC-8B03-1AD89677B9F8}" type="pres">
      <dgm:prSet presAssocID="{C2415CC0-CFC8-4C9B-89E5-79DC8FECF6C4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2AC78B3-B7BE-4FDB-A488-D46AB09BD2B8}" type="pres">
      <dgm:prSet presAssocID="{C2415CC0-CFC8-4C9B-89E5-79DC8FECF6C4}" presName="parSh" presStyleLbl="node1" presStyleIdx="4" presStyleCnt="5"/>
      <dgm:spPr/>
    </dgm:pt>
    <dgm:pt modelId="{03AFF570-A1D1-48F5-8F1B-0722D19AC339}" type="pres">
      <dgm:prSet presAssocID="{C2415CC0-CFC8-4C9B-89E5-79DC8FECF6C4}" presName="desTx" presStyleLbl="fgAcc1" presStyleIdx="4" presStyleCnt="5">
        <dgm:presLayoutVars>
          <dgm:bulletEnabled val="1"/>
        </dgm:presLayoutVars>
      </dgm:prSet>
      <dgm:spPr/>
    </dgm:pt>
  </dgm:ptLst>
  <dgm:cxnLst>
    <dgm:cxn modelId="{6AB7B41C-C2F3-4EE1-A1DE-E580B7E76CE1}" type="presOf" srcId="{01E41314-36DF-4C65-B4F0-9208C9FFEEA2}" destId="{B463148A-77DA-4216-A3DC-81DEC9068CAF}" srcOrd="0" destOrd="0" presId="urn:microsoft.com/office/officeart/2005/8/layout/process3"/>
    <dgm:cxn modelId="{7AC32F1D-3B98-43CC-8C29-338E3AB5EF96}" type="presOf" srcId="{E98DF607-CF66-42A6-AECA-FA7C28821542}" destId="{C1012211-C879-49ED-B426-8585F4A89B70}" srcOrd="0" destOrd="1" presId="urn:microsoft.com/office/officeart/2005/8/layout/process3"/>
    <dgm:cxn modelId="{A2C45222-574B-4692-B2B9-90A9A690B502}" type="presOf" srcId="{19C91855-7FE9-4159-9F80-FDB0ABB33763}" destId="{B0D0D9E4-5153-44CB-81A9-04B0BC70E321}" srcOrd="1" destOrd="0" presId="urn:microsoft.com/office/officeart/2005/8/layout/process3"/>
    <dgm:cxn modelId="{D0D9D25C-F8A7-461D-B950-510881B79BFE}" type="presOf" srcId="{28E3057B-2DA5-4618-B712-E9CC6C2FD770}" destId="{F1F1C2BA-5A41-4136-A090-32538A445910}" srcOrd="1" destOrd="0" presId="urn:microsoft.com/office/officeart/2005/8/layout/process3"/>
    <dgm:cxn modelId="{7CFD1462-F076-43B7-8696-C6572AD56D4F}" srcId="{FFCD4287-6241-4F89-B6DD-A52FCF3D88EA}" destId="{213FED69-563D-4E97-B954-A9D70A38EC71}" srcOrd="0" destOrd="0" parTransId="{D37FE79F-7EA8-4545-9F94-EE212C6BBE3E}" sibTransId="{7A2D6D91-DB26-4263-810A-063CFA361FC4}"/>
    <dgm:cxn modelId="{03813747-D2AC-4707-8199-CA34DF4FAA3E}" type="presOf" srcId="{FBDE727A-D9ED-44D5-9FEA-1ACFCE256A22}" destId="{236BD290-D766-42A2-94FE-E9D3CC39F196}" srcOrd="0" destOrd="0" presId="urn:microsoft.com/office/officeart/2005/8/layout/process3"/>
    <dgm:cxn modelId="{17449747-2485-4EA7-8F78-549025DC3B6C}" type="presOf" srcId="{2BED7B1A-CE4E-4366-B3A3-9C7ACDA045F8}" destId="{163EE60C-AE3B-4B6E-8BD6-E3D75E9B17AC}" srcOrd="1" destOrd="0" presId="urn:microsoft.com/office/officeart/2005/8/layout/process3"/>
    <dgm:cxn modelId="{5475DF49-8E42-4CC2-93E3-3AB5E9FA79F0}" srcId="{FFCD4287-6241-4F89-B6DD-A52FCF3D88EA}" destId="{FCE35AF5-5937-48E8-B2A8-D2285061AD6D}" srcOrd="1" destOrd="0" parTransId="{20DFEFB0-927B-4805-83E6-827B1D7DBE08}" sibTransId="{3D8BB740-D6CC-465A-93A5-2B81AA2CD388}"/>
    <dgm:cxn modelId="{1DE1246B-F461-4E35-B02F-35030CC1A5F2}" type="presOf" srcId="{C2415CC0-CFC8-4C9B-89E5-79DC8FECF6C4}" destId="{24F59702-2553-40EC-8B03-1AD89677B9F8}" srcOrd="0" destOrd="0" presId="urn:microsoft.com/office/officeart/2005/8/layout/process3"/>
    <dgm:cxn modelId="{A6538C6C-C91F-458E-B8BA-6D5DA2EFA2EE}" srcId="{39D068DF-C72E-46B3-B9DB-960D5F3F7E5A}" destId="{D71CB49C-61CF-4B53-BBF4-72E538FDA9D2}" srcOrd="1" destOrd="0" parTransId="{0BE93AE2-BEE0-45E8-B747-7FEF9E9619CC}" sibTransId="{78844499-A77B-419B-BB22-2BD1E281FA4D}"/>
    <dgm:cxn modelId="{D490FB6C-34F2-4D54-92F8-054A1B64CA51}" type="presOf" srcId="{129CF6AB-BDB9-48FD-B7FC-31574EC4F3AD}" destId="{E44DDD55-A329-4E96-AE30-20FBA0CBB287}" srcOrd="0" destOrd="2" presId="urn:microsoft.com/office/officeart/2005/8/layout/process3"/>
    <dgm:cxn modelId="{5D6DCD4F-5BB8-49CF-A05F-32D580E162BD}" srcId="{39D068DF-C72E-46B3-B9DB-960D5F3F7E5A}" destId="{1D84C359-1286-4E00-A412-E9B28E741032}" srcOrd="0" destOrd="0" parTransId="{68152FF5-9011-4E32-96C6-40876F8EA079}" sibTransId="{02DFF3B5-1437-42A1-8B8E-F356BBCE4A0D}"/>
    <dgm:cxn modelId="{6C187751-B4FD-48EC-96C1-60E839F89261}" type="presOf" srcId="{C2415CC0-CFC8-4C9B-89E5-79DC8FECF6C4}" destId="{82AC78B3-B7BE-4FDB-A488-D46AB09BD2B8}" srcOrd="1" destOrd="0" presId="urn:microsoft.com/office/officeart/2005/8/layout/process3"/>
    <dgm:cxn modelId="{E6B5A372-6894-48F3-AB63-5B9D4D6A3982}" srcId="{01E41314-36DF-4C65-B4F0-9208C9FFEEA2}" destId="{54800343-877A-4892-BE4C-D5A0F8A53ECF}" srcOrd="0" destOrd="0" parTransId="{B51EA517-1D37-43C7-86C0-312088679DE3}" sibTransId="{0C350019-48D4-40BD-A589-61E7BD21F7E0}"/>
    <dgm:cxn modelId="{A2F58976-A08E-409A-B872-361A88A34A3D}" type="presOf" srcId="{D71CB49C-61CF-4B53-BBF4-72E538FDA9D2}" destId="{E44DDD55-A329-4E96-AE30-20FBA0CBB287}" srcOrd="0" destOrd="1" presId="urn:microsoft.com/office/officeart/2005/8/layout/process3"/>
    <dgm:cxn modelId="{54C41678-01E2-40CC-ACA6-22909BCA1BE2}" type="presOf" srcId="{01E41314-36DF-4C65-B4F0-9208C9FFEEA2}" destId="{9BEE200F-5128-44EF-9339-F5AF3D93DDC8}" srcOrd="1" destOrd="0" presId="urn:microsoft.com/office/officeart/2005/8/layout/process3"/>
    <dgm:cxn modelId="{3603697E-EAEF-44C2-BA0F-0B2BEC72AFEB}" type="presOf" srcId="{2BED7B1A-CE4E-4366-B3A3-9C7ACDA045F8}" destId="{F824D911-832F-4748-A113-E4299685B536}" srcOrd="0" destOrd="0" presId="urn:microsoft.com/office/officeart/2005/8/layout/process3"/>
    <dgm:cxn modelId="{F064FC80-B7BE-4CE0-8331-65F0A4EF59B5}" type="presOf" srcId="{1D84C359-1286-4E00-A412-E9B28E741032}" destId="{E44DDD55-A329-4E96-AE30-20FBA0CBB287}" srcOrd="0" destOrd="0" presId="urn:microsoft.com/office/officeart/2005/8/layout/process3"/>
    <dgm:cxn modelId="{6576538F-8ACD-4C1A-88F4-B8F55DE75FB1}" type="presOf" srcId="{28E3057B-2DA5-4618-B712-E9CC6C2FD770}" destId="{8529EDF3-176F-4043-AA16-09C4E15B9B46}" srcOrd="0" destOrd="0" presId="urn:microsoft.com/office/officeart/2005/8/layout/process3"/>
    <dgm:cxn modelId="{DDC50E92-9F8D-4D53-B7FF-91F2753CA5D9}" srcId="{C2415CC0-CFC8-4C9B-89E5-79DC8FECF6C4}" destId="{0C2986DE-E335-454B-AA80-EC4B90F8E874}" srcOrd="0" destOrd="0" parTransId="{C68AD8A3-93C0-4046-9589-5EFA3E25865B}" sibTransId="{C80411C6-958B-4E09-AB5E-C8A64617DF77}"/>
    <dgm:cxn modelId="{FC5BAA95-630F-49EB-ADE6-2EBE856F24EC}" type="presOf" srcId="{39D068DF-C72E-46B3-B9DB-960D5F3F7E5A}" destId="{0A9E891F-1678-436C-B17A-E30F9586CEEA}" srcOrd="0" destOrd="0" presId="urn:microsoft.com/office/officeart/2005/8/layout/process3"/>
    <dgm:cxn modelId="{372E4096-0AB0-41A6-A8F9-431181C4329D}" srcId="{39D068DF-C72E-46B3-B9DB-960D5F3F7E5A}" destId="{129CF6AB-BDB9-48FD-B7FC-31574EC4F3AD}" srcOrd="2" destOrd="0" parTransId="{F13E1BB5-676B-4957-B432-6179E7F96959}" sibTransId="{4B3E01A5-1320-4B11-8927-28A65D870616}"/>
    <dgm:cxn modelId="{87E92D99-EC1A-4C73-8B30-0849774B1900}" type="presOf" srcId="{E6B8C343-4ACE-4936-A207-DF39425B6B42}" destId="{C1012211-C879-49ED-B426-8585F4A89B70}" srcOrd="0" destOrd="0" presId="urn:microsoft.com/office/officeart/2005/8/layout/process3"/>
    <dgm:cxn modelId="{F81F719A-B2FA-45D7-953E-86F22C19D361}" type="presOf" srcId="{FBDE727A-D9ED-44D5-9FEA-1ACFCE256A22}" destId="{2E36733C-419E-4CEC-BFB4-6B9FB106F819}" srcOrd="1" destOrd="0" presId="urn:microsoft.com/office/officeart/2005/8/layout/process3"/>
    <dgm:cxn modelId="{611C5C9D-7948-4B2B-9B60-61B84A394FA9}" type="presOf" srcId="{B7EA88E9-0A51-4839-84B8-3D28E7A239B2}" destId="{03AFF570-A1D1-48F5-8F1B-0722D19AC339}" srcOrd="0" destOrd="1" presId="urn:microsoft.com/office/officeart/2005/8/layout/process3"/>
    <dgm:cxn modelId="{476CF49E-4585-4EAD-B04D-BAF19260DBEA}" type="presOf" srcId="{54800343-877A-4892-BE4C-D5A0F8A53ECF}" destId="{FA45BDD7-DE25-4F3A-9FE2-38BA76AEA71B}" srcOrd="0" destOrd="0" presId="urn:microsoft.com/office/officeart/2005/8/layout/process3"/>
    <dgm:cxn modelId="{EC46CFAD-3505-44A1-8CCE-A2D43F05605B}" type="presOf" srcId="{7A87E7B4-ECE8-4E52-8BD0-9484907CBE1D}" destId="{7C075FE7-830D-45F6-BAD7-0739C1A4D46F}" srcOrd="0" destOrd="0" presId="urn:microsoft.com/office/officeart/2005/8/layout/process3"/>
    <dgm:cxn modelId="{CB2FD7AE-9FC1-46B6-9144-0DA2253B24E2}" type="presOf" srcId="{7A87E7B4-ECE8-4E52-8BD0-9484907CBE1D}" destId="{9084A0E7-03FA-409D-A0DF-6B19A4D9BAA7}" srcOrd="1" destOrd="0" presId="urn:microsoft.com/office/officeart/2005/8/layout/process3"/>
    <dgm:cxn modelId="{983984B1-058B-44D2-8948-63B12813854F}" srcId="{A35553E0-D617-413F-B783-5859CC9D16EF}" destId="{39D068DF-C72E-46B3-B9DB-960D5F3F7E5A}" srcOrd="3" destOrd="0" parTransId="{1FB159E2-9490-4981-ACA9-7120792E855C}" sibTransId="{19C91855-7FE9-4159-9F80-FDB0ABB33763}"/>
    <dgm:cxn modelId="{4511F1B1-4F04-427A-A2E4-9A7DB2A32BC4}" type="presOf" srcId="{0C2986DE-E335-454B-AA80-EC4B90F8E874}" destId="{03AFF570-A1D1-48F5-8F1B-0722D19AC339}" srcOrd="0" destOrd="0" presId="urn:microsoft.com/office/officeart/2005/8/layout/process3"/>
    <dgm:cxn modelId="{482B39BC-B1F8-42C6-B4EF-8E0C6185F8A8}" srcId="{A35553E0-D617-413F-B783-5859CC9D16EF}" destId="{7A87E7B4-ECE8-4E52-8BD0-9484907CBE1D}" srcOrd="0" destOrd="0" parTransId="{5D9E9AB8-2AD4-4842-8FBE-B435F1D38F24}" sibTransId="{28E3057B-2DA5-4618-B712-E9CC6C2FD770}"/>
    <dgm:cxn modelId="{32B149BC-8C4C-4440-B0A4-298E588CD74E}" srcId="{7A87E7B4-ECE8-4E52-8BD0-9484907CBE1D}" destId="{E98DF607-CF66-42A6-AECA-FA7C28821542}" srcOrd="1" destOrd="0" parTransId="{4EA7B80A-5359-4CCD-BFC1-7A962EC6E319}" sibTransId="{2FDF5E7A-4511-4619-A8EE-DFB747E46D24}"/>
    <dgm:cxn modelId="{AED111BF-CBE6-4BE6-A6DF-0DE88BCE3283}" type="presOf" srcId="{19C91855-7FE9-4159-9F80-FDB0ABB33763}" destId="{6763055B-A613-4A5E-A3B6-D9A6E01159F2}" srcOrd="0" destOrd="0" presId="urn:microsoft.com/office/officeart/2005/8/layout/process3"/>
    <dgm:cxn modelId="{52E7B5C3-92E9-4DF7-8D55-38E87E91BC00}" srcId="{A35553E0-D617-413F-B783-5859CC9D16EF}" destId="{C2415CC0-CFC8-4C9B-89E5-79DC8FECF6C4}" srcOrd="4" destOrd="0" parTransId="{040EBF8C-D6BB-433C-9640-50046774D2CD}" sibTransId="{896F4678-A69C-418C-BB4E-1EC925F6FA81}"/>
    <dgm:cxn modelId="{7B1718CF-34DE-44D1-B463-70C275771DAD}" srcId="{A35553E0-D617-413F-B783-5859CC9D16EF}" destId="{01E41314-36DF-4C65-B4F0-9208C9FFEEA2}" srcOrd="2" destOrd="0" parTransId="{F9933804-DB26-4533-8272-519A7D4C95C0}" sibTransId="{2BED7B1A-CE4E-4366-B3A3-9C7ACDA045F8}"/>
    <dgm:cxn modelId="{44F823D5-6FAA-4BD1-8B7E-9E0D6B42019B}" type="presOf" srcId="{FFCD4287-6241-4F89-B6DD-A52FCF3D88EA}" destId="{A291E707-3B9F-4954-BE01-F4624BC71EC3}" srcOrd="1" destOrd="0" presId="urn:microsoft.com/office/officeart/2005/8/layout/process3"/>
    <dgm:cxn modelId="{9CA058D5-A307-4D69-AE04-34EB9EA347F4}" type="presOf" srcId="{FFCD4287-6241-4F89-B6DD-A52FCF3D88EA}" destId="{243D73E7-EE0A-4263-BDEA-22B32A8A347F}" srcOrd="0" destOrd="0" presId="urn:microsoft.com/office/officeart/2005/8/layout/process3"/>
    <dgm:cxn modelId="{84DD39D7-D72D-4F11-9E75-6197CF02D0A8}" srcId="{7A87E7B4-ECE8-4E52-8BD0-9484907CBE1D}" destId="{E6B8C343-4ACE-4936-A207-DF39425B6B42}" srcOrd="0" destOrd="0" parTransId="{F1AF0A63-9DC0-4A58-81B1-4D0BA5013A86}" sibTransId="{9A4D1997-AFB3-425C-BC03-76CE89C4F70D}"/>
    <dgm:cxn modelId="{CEE5F7D7-3AF1-4D56-A5C1-87C0A807C856}" type="presOf" srcId="{213FED69-563D-4E97-B954-A9D70A38EC71}" destId="{FCA34866-6C5A-4D45-A651-B3CB30A6DFDF}" srcOrd="0" destOrd="0" presId="urn:microsoft.com/office/officeart/2005/8/layout/process3"/>
    <dgm:cxn modelId="{98436CE8-163A-4C84-88AD-9F7C955B4B2A}" type="presOf" srcId="{A35553E0-D617-413F-B783-5859CC9D16EF}" destId="{A982581E-CCB6-4CF1-8B17-11B26B96A579}" srcOrd="0" destOrd="0" presId="urn:microsoft.com/office/officeart/2005/8/layout/process3"/>
    <dgm:cxn modelId="{1D04DAF2-9996-49A0-950F-E96F9155B241}" srcId="{C2415CC0-CFC8-4C9B-89E5-79DC8FECF6C4}" destId="{B7EA88E9-0A51-4839-84B8-3D28E7A239B2}" srcOrd="1" destOrd="0" parTransId="{46192A3F-F50C-4038-8948-F69D34D476DC}" sibTransId="{A74D5669-D258-42D3-BFF1-BFE4510571B6}"/>
    <dgm:cxn modelId="{75F149F4-F920-4B52-835A-8ACB824472D3}" type="presOf" srcId="{FCE35AF5-5937-48E8-B2A8-D2285061AD6D}" destId="{FCA34866-6C5A-4D45-A651-B3CB30A6DFDF}" srcOrd="0" destOrd="1" presId="urn:microsoft.com/office/officeart/2005/8/layout/process3"/>
    <dgm:cxn modelId="{CB4096F9-571A-4673-A56B-00145175B137}" srcId="{A35553E0-D617-413F-B783-5859CC9D16EF}" destId="{FFCD4287-6241-4F89-B6DD-A52FCF3D88EA}" srcOrd="1" destOrd="0" parTransId="{170CF848-D4D8-491A-912A-AE294B167E4E}" sibTransId="{FBDE727A-D9ED-44D5-9FEA-1ACFCE256A22}"/>
    <dgm:cxn modelId="{938C80FD-8F82-4F37-B6A5-7CD9ED68702A}" type="presOf" srcId="{39D068DF-C72E-46B3-B9DB-960D5F3F7E5A}" destId="{2073217A-01E1-49B2-AFD9-D072C620F2FD}" srcOrd="1" destOrd="0" presId="urn:microsoft.com/office/officeart/2005/8/layout/process3"/>
    <dgm:cxn modelId="{D8104049-FDA9-443F-8DED-3C69DC18FAB9}" type="presParOf" srcId="{A982581E-CCB6-4CF1-8B17-11B26B96A579}" destId="{F40D7567-4C3C-4E18-BB59-F904EEAA0AE5}" srcOrd="0" destOrd="0" presId="urn:microsoft.com/office/officeart/2005/8/layout/process3"/>
    <dgm:cxn modelId="{1CF83E82-D4E9-4BE8-9AC4-D7DF38340039}" type="presParOf" srcId="{F40D7567-4C3C-4E18-BB59-F904EEAA0AE5}" destId="{7C075FE7-830D-45F6-BAD7-0739C1A4D46F}" srcOrd="0" destOrd="0" presId="urn:microsoft.com/office/officeart/2005/8/layout/process3"/>
    <dgm:cxn modelId="{6AFB155F-CC3F-4A43-A94B-54B4F37CDD55}" type="presParOf" srcId="{F40D7567-4C3C-4E18-BB59-F904EEAA0AE5}" destId="{9084A0E7-03FA-409D-A0DF-6B19A4D9BAA7}" srcOrd="1" destOrd="0" presId="urn:microsoft.com/office/officeart/2005/8/layout/process3"/>
    <dgm:cxn modelId="{44042867-0F44-42F4-B36D-96F4A44653FF}" type="presParOf" srcId="{F40D7567-4C3C-4E18-BB59-F904EEAA0AE5}" destId="{C1012211-C879-49ED-B426-8585F4A89B70}" srcOrd="2" destOrd="0" presId="urn:microsoft.com/office/officeart/2005/8/layout/process3"/>
    <dgm:cxn modelId="{757C053D-A933-49E7-9FEA-0F18625147B9}" type="presParOf" srcId="{A982581E-CCB6-4CF1-8B17-11B26B96A579}" destId="{8529EDF3-176F-4043-AA16-09C4E15B9B46}" srcOrd="1" destOrd="0" presId="urn:microsoft.com/office/officeart/2005/8/layout/process3"/>
    <dgm:cxn modelId="{5B71161E-6EF7-4D95-96E8-74F6257C1D4D}" type="presParOf" srcId="{8529EDF3-176F-4043-AA16-09C4E15B9B46}" destId="{F1F1C2BA-5A41-4136-A090-32538A445910}" srcOrd="0" destOrd="0" presId="urn:microsoft.com/office/officeart/2005/8/layout/process3"/>
    <dgm:cxn modelId="{50DB83D5-016D-47E4-8C56-5B68925C8DF0}" type="presParOf" srcId="{A982581E-CCB6-4CF1-8B17-11B26B96A579}" destId="{60F7FB59-E078-409E-85A9-D6014996DC21}" srcOrd="2" destOrd="0" presId="urn:microsoft.com/office/officeart/2005/8/layout/process3"/>
    <dgm:cxn modelId="{FA8B249D-D18F-4EC2-9A32-8D226EA7C7A6}" type="presParOf" srcId="{60F7FB59-E078-409E-85A9-D6014996DC21}" destId="{243D73E7-EE0A-4263-BDEA-22B32A8A347F}" srcOrd="0" destOrd="0" presId="urn:microsoft.com/office/officeart/2005/8/layout/process3"/>
    <dgm:cxn modelId="{82ACA5C9-CBDE-4419-A884-E0F11C04D275}" type="presParOf" srcId="{60F7FB59-E078-409E-85A9-D6014996DC21}" destId="{A291E707-3B9F-4954-BE01-F4624BC71EC3}" srcOrd="1" destOrd="0" presId="urn:microsoft.com/office/officeart/2005/8/layout/process3"/>
    <dgm:cxn modelId="{75A4204D-BAA2-418D-9413-2A29ADE01C09}" type="presParOf" srcId="{60F7FB59-E078-409E-85A9-D6014996DC21}" destId="{FCA34866-6C5A-4D45-A651-B3CB30A6DFDF}" srcOrd="2" destOrd="0" presId="urn:microsoft.com/office/officeart/2005/8/layout/process3"/>
    <dgm:cxn modelId="{29CC58DE-D35A-4587-B09C-8FAE428C3CD7}" type="presParOf" srcId="{A982581E-CCB6-4CF1-8B17-11B26B96A579}" destId="{236BD290-D766-42A2-94FE-E9D3CC39F196}" srcOrd="3" destOrd="0" presId="urn:microsoft.com/office/officeart/2005/8/layout/process3"/>
    <dgm:cxn modelId="{F2C9377E-9410-4085-8EC6-10F82A9FC2D7}" type="presParOf" srcId="{236BD290-D766-42A2-94FE-E9D3CC39F196}" destId="{2E36733C-419E-4CEC-BFB4-6B9FB106F819}" srcOrd="0" destOrd="0" presId="urn:microsoft.com/office/officeart/2005/8/layout/process3"/>
    <dgm:cxn modelId="{A20BC3DB-5FB7-40DF-B48D-A1D51B3CCDD3}" type="presParOf" srcId="{A982581E-CCB6-4CF1-8B17-11B26B96A579}" destId="{FFB6D5D2-5213-4B44-AA0A-279853148E36}" srcOrd="4" destOrd="0" presId="urn:microsoft.com/office/officeart/2005/8/layout/process3"/>
    <dgm:cxn modelId="{9D2552E6-5CBC-495F-8DF1-672F2D628D16}" type="presParOf" srcId="{FFB6D5D2-5213-4B44-AA0A-279853148E36}" destId="{B463148A-77DA-4216-A3DC-81DEC9068CAF}" srcOrd="0" destOrd="0" presId="urn:microsoft.com/office/officeart/2005/8/layout/process3"/>
    <dgm:cxn modelId="{6B458CCB-9A67-4A34-B827-A6C5C7C26F46}" type="presParOf" srcId="{FFB6D5D2-5213-4B44-AA0A-279853148E36}" destId="{9BEE200F-5128-44EF-9339-F5AF3D93DDC8}" srcOrd="1" destOrd="0" presId="urn:microsoft.com/office/officeart/2005/8/layout/process3"/>
    <dgm:cxn modelId="{CCB46D4D-AC61-4E1C-A94D-1288C116ED6D}" type="presParOf" srcId="{FFB6D5D2-5213-4B44-AA0A-279853148E36}" destId="{FA45BDD7-DE25-4F3A-9FE2-38BA76AEA71B}" srcOrd="2" destOrd="0" presId="urn:microsoft.com/office/officeart/2005/8/layout/process3"/>
    <dgm:cxn modelId="{52554A49-4C75-409F-97F0-7DBA40ABF6BE}" type="presParOf" srcId="{A982581E-CCB6-4CF1-8B17-11B26B96A579}" destId="{F824D911-832F-4748-A113-E4299685B536}" srcOrd="5" destOrd="0" presId="urn:microsoft.com/office/officeart/2005/8/layout/process3"/>
    <dgm:cxn modelId="{E12D0951-051C-417E-BD11-5864152A2F0C}" type="presParOf" srcId="{F824D911-832F-4748-A113-E4299685B536}" destId="{163EE60C-AE3B-4B6E-8BD6-E3D75E9B17AC}" srcOrd="0" destOrd="0" presId="urn:microsoft.com/office/officeart/2005/8/layout/process3"/>
    <dgm:cxn modelId="{D3A122A5-846A-4090-8F41-7439F5BDFEFF}" type="presParOf" srcId="{A982581E-CCB6-4CF1-8B17-11B26B96A579}" destId="{EC5D0E31-8844-4CFE-AD48-5CD1700409D4}" srcOrd="6" destOrd="0" presId="urn:microsoft.com/office/officeart/2005/8/layout/process3"/>
    <dgm:cxn modelId="{E9BDFF1D-06AD-4477-820C-FCAE12B4F169}" type="presParOf" srcId="{EC5D0E31-8844-4CFE-AD48-5CD1700409D4}" destId="{0A9E891F-1678-436C-B17A-E30F9586CEEA}" srcOrd="0" destOrd="0" presId="urn:microsoft.com/office/officeart/2005/8/layout/process3"/>
    <dgm:cxn modelId="{1C59BE4E-5768-4936-920B-694A7FD59C7E}" type="presParOf" srcId="{EC5D0E31-8844-4CFE-AD48-5CD1700409D4}" destId="{2073217A-01E1-49B2-AFD9-D072C620F2FD}" srcOrd="1" destOrd="0" presId="urn:microsoft.com/office/officeart/2005/8/layout/process3"/>
    <dgm:cxn modelId="{B4E5DC63-B429-45BD-9678-62C2C3E8B668}" type="presParOf" srcId="{EC5D0E31-8844-4CFE-AD48-5CD1700409D4}" destId="{E44DDD55-A329-4E96-AE30-20FBA0CBB287}" srcOrd="2" destOrd="0" presId="urn:microsoft.com/office/officeart/2005/8/layout/process3"/>
    <dgm:cxn modelId="{31327C21-D599-4B38-82A7-05667A7699D4}" type="presParOf" srcId="{A982581E-CCB6-4CF1-8B17-11B26B96A579}" destId="{6763055B-A613-4A5E-A3B6-D9A6E01159F2}" srcOrd="7" destOrd="0" presId="urn:microsoft.com/office/officeart/2005/8/layout/process3"/>
    <dgm:cxn modelId="{E67335D0-5881-4B7E-BEC3-6974C816F6ED}" type="presParOf" srcId="{6763055B-A613-4A5E-A3B6-D9A6E01159F2}" destId="{B0D0D9E4-5153-44CB-81A9-04B0BC70E321}" srcOrd="0" destOrd="0" presId="urn:microsoft.com/office/officeart/2005/8/layout/process3"/>
    <dgm:cxn modelId="{107C7C3B-4503-44AC-A4C4-977B5FB7A0E9}" type="presParOf" srcId="{A982581E-CCB6-4CF1-8B17-11B26B96A579}" destId="{1690DBAF-D3A6-406B-B62F-5B65ACC4DC37}" srcOrd="8" destOrd="0" presId="urn:microsoft.com/office/officeart/2005/8/layout/process3"/>
    <dgm:cxn modelId="{3CF86731-EEAF-403D-812B-C1977C21C1A8}" type="presParOf" srcId="{1690DBAF-D3A6-406B-B62F-5B65ACC4DC37}" destId="{24F59702-2553-40EC-8B03-1AD89677B9F8}" srcOrd="0" destOrd="0" presId="urn:microsoft.com/office/officeart/2005/8/layout/process3"/>
    <dgm:cxn modelId="{D0D76276-E29A-437D-9C5F-16D5AFEF5822}" type="presParOf" srcId="{1690DBAF-D3A6-406B-B62F-5B65ACC4DC37}" destId="{82AC78B3-B7BE-4FDB-A488-D46AB09BD2B8}" srcOrd="1" destOrd="0" presId="urn:microsoft.com/office/officeart/2005/8/layout/process3"/>
    <dgm:cxn modelId="{D23313B9-2670-4E0D-857A-A5C363089FA3}" type="presParOf" srcId="{1690DBAF-D3A6-406B-B62F-5B65ACC4DC37}" destId="{03AFF570-A1D1-48F5-8F1B-0722D19AC339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91B1FE8-8321-4464-85C5-C943B29AB3F2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AU"/>
        </a:p>
      </dgm:t>
    </dgm:pt>
    <dgm:pt modelId="{0D28FE04-5C1E-459B-AC20-2306C7AAF9FC}">
      <dgm:prSet custT="1"/>
      <dgm:spPr/>
      <dgm:t>
        <a:bodyPr/>
        <a:lstStyle/>
        <a:p>
          <a:r>
            <a:rPr lang="en-US" sz="1800"/>
            <a:t>Negative : 0</a:t>
          </a:r>
          <a:endParaRPr lang="en-AU" sz="1800"/>
        </a:p>
      </dgm:t>
    </dgm:pt>
    <dgm:pt modelId="{2FE5D9D9-0B8E-4C80-80D1-372CBA010CFE}" type="parTrans" cxnId="{1E198277-FAF7-46A8-9C01-BFB12CA4D173}">
      <dgm:prSet/>
      <dgm:spPr/>
      <dgm:t>
        <a:bodyPr/>
        <a:lstStyle/>
        <a:p>
          <a:endParaRPr lang="en-AU"/>
        </a:p>
      </dgm:t>
    </dgm:pt>
    <dgm:pt modelId="{C7004259-0942-4DBC-950A-4F0E722B1971}" type="sibTrans" cxnId="{1E198277-FAF7-46A8-9C01-BFB12CA4D173}">
      <dgm:prSet/>
      <dgm:spPr/>
      <dgm:t>
        <a:bodyPr/>
        <a:lstStyle/>
        <a:p>
          <a:endParaRPr lang="en-AU"/>
        </a:p>
      </dgm:t>
    </dgm:pt>
    <dgm:pt modelId="{2C28B1F0-114F-4CE3-8F7B-54F061EDBB90}">
      <dgm:prSet/>
      <dgm:spPr/>
      <dgm:t>
        <a:bodyPr/>
        <a:lstStyle/>
        <a:p>
          <a:r>
            <a:rPr lang="en-US"/>
            <a:t>93% were correctly classified</a:t>
          </a:r>
          <a:endParaRPr lang="en-AU"/>
        </a:p>
      </dgm:t>
    </dgm:pt>
    <dgm:pt modelId="{13BEF17C-1F3C-4975-B460-F0517A389DEA}" type="parTrans" cxnId="{C138DD01-B495-45D1-B3D1-B778F0C7757B}">
      <dgm:prSet/>
      <dgm:spPr/>
      <dgm:t>
        <a:bodyPr/>
        <a:lstStyle/>
        <a:p>
          <a:endParaRPr lang="en-AU"/>
        </a:p>
      </dgm:t>
    </dgm:pt>
    <dgm:pt modelId="{02DBB092-C1BA-471D-9251-FD32F6726AD5}" type="sibTrans" cxnId="{C138DD01-B495-45D1-B3D1-B778F0C7757B}">
      <dgm:prSet/>
      <dgm:spPr/>
      <dgm:t>
        <a:bodyPr/>
        <a:lstStyle/>
        <a:p>
          <a:endParaRPr lang="en-AU"/>
        </a:p>
      </dgm:t>
    </dgm:pt>
    <dgm:pt modelId="{7DC84278-5E5A-41EC-B365-C5AFA73AFA59}">
      <dgm:prSet custT="1"/>
      <dgm:spPr/>
      <dgm:t>
        <a:bodyPr/>
        <a:lstStyle/>
        <a:p>
          <a:r>
            <a:rPr lang="en-US" sz="1800"/>
            <a:t>Neutral : 1</a:t>
          </a:r>
          <a:endParaRPr lang="en-AU" sz="1800"/>
        </a:p>
      </dgm:t>
    </dgm:pt>
    <dgm:pt modelId="{9302E914-F163-4C73-A826-3B474458380A}" type="parTrans" cxnId="{2CF58DB1-16BD-45A2-87EF-3C636D0663C7}">
      <dgm:prSet/>
      <dgm:spPr/>
      <dgm:t>
        <a:bodyPr/>
        <a:lstStyle/>
        <a:p>
          <a:endParaRPr lang="en-AU"/>
        </a:p>
      </dgm:t>
    </dgm:pt>
    <dgm:pt modelId="{EE5F8467-800F-40D9-BF69-40401954BAD4}" type="sibTrans" cxnId="{2CF58DB1-16BD-45A2-87EF-3C636D0663C7}">
      <dgm:prSet/>
      <dgm:spPr/>
      <dgm:t>
        <a:bodyPr/>
        <a:lstStyle/>
        <a:p>
          <a:endParaRPr lang="en-AU"/>
        </a:p>
      </dgm:t>
    </dgm:pt>
    <dgm:pt modelId="{E8F2DC8D-14AD-4CBA-B512-99567D328C02}">
      <dgm:prSet/>
      <dgm:spPr/>
      <dgm:t>
        <a:bodyPr/>
        <a:lstStyle/>
        <a:p>
          <a:r>
            <a:rPr lang="en-US"/>
            <a:t>98% were correctly classified</a:t>
          </a:r>
          <a:endParaRPr lang="en-AU"/>
        </a:p>
      </dgm:t>
    </dgm:pt>
    <dgm:pt modelId="{D40D1103-9664-44B5-9107-9DA99AC9E01C}" type="parTrans" cxnId="{68A033D0-8972-42E6-878C-279502AB1016}">
      <dgm:prSet/>
      <dgm:spPr/>
      <dgm:t>
        <a:bodyPr/>
        <a:lstStyle/>
        <a:p>
          <a:endParaRPr lang="en-AU"/>
        </a:p>
      </dgm:t>
    </dgm:pt>
    <dgm:pt modelId="{D93BBA7C-E7C7-47D6-9AAC-A39DE92352E9}" type="sibTrans" cxnId="{68A033D0-8972-42E6-878C-279502AB1016}">
      <dgm:prSet/>
      <dgm:spPr/>
      <dgm:t>
        <a:bodyPr/>
        <a:lstStyle/>
        <a:p>
          <a:endParaRPr lang="en-AU"/>
        </a:p>
      </dgm:t>
    </dgm:pt>
    <dgm:pt modelId="{1BCBECF0-F50F-45EC-B207-3A3FE8E539EF}">
      <dgm:prSet custT="1"/>
      <dgm:spPr/>
      <dgm:t>
        <a:bodyPr/>
        <a:lstStyle/>
        <a:p>
          <a:r>
            <a:rPr lang="en-US" sz="1800" dirty="0"/>
            <a:t>Positive : 2</a:t>
          </a:r>
          <a:endParaRPr lang="en-AU" sz="1800" dirty="0"/>
        </a:p>
      </dgm:t>
    </dgm:pt>
    <dgm:pt modelId="{EFE0D190-C441-4533-8565-4E18F9E33536}" type="parTrans" cxnId="{30F5290B-FC98-40C7-9F95-162D9EB6A73A}">
      <dgm:prSet/>
      <dgm:spPr/>
      <dgm:t>
        <a:bodyPr/>
        <a:lstStyle/>
        <a:p>
          <a:endParaRPr lang="en-AU"/>
        </a:p>
      </dgm:t>
    </dgm:pt>
    <dgm:pt modelId="{08808D8B-2FF3-429A-A901-C091934A7E07}" type="sibTrans" cxnId="{30F5290B-FC98-40C7-9F95-162D9EB6A73A}">
      <dgm:prSet/>
      <dgm:spPr/>
      <dgm:t>
        <a:bodyPr/>
        <a:lstStyle/>
        <a:p>
          <a:endParaRPr lang="en-AU"/>
        </a:p>
      </dgm:t>
    </dgm:pt>
    <dgm:pt modelId="{45D37E96-A960-4300-90C8-8BA9BFE9F0A6}">
      <dgm:prSet/>
      <dgm:spPr/>
      <dgm:t>
        <a:bodyPr/>
        <a:lstStyle/>
        <a:p>
          <a:r>
            <a:rPr lang="en-US" dirty="0"/>
            <a:t>94% were correctly classified</a:t>
          </a:r>
          <a:endParaRPr lang="en-AU" dirty="0"/>
        </a:p>
      </dgm:t>
    </dgm:pt>
    <dgm:pt modelId="{7921FD05-60FC-4F7B-BA8C-AB6549FCED0D}" type="parTrans" cxnId="{0C71D37A-605C-48A8-B100-3A88D008208A}">
      <dgm:prSet/>
      <dgm:spPr/>
      <dgm:t>
        <a:bodyPr/>
        <a:lstStyle/>
        <a:p>
          <a:endParaRPr lang="en-AU"/>
        </a:p>
      </dgm:t>
    </dgm:pt>
    <dgm:pt modelId="{DC965C0D-C1BF-4AC1-ADA1-A91C9EBFEDCE}" type="sibTrans" cxnId="{0C71D37A-605C-48A8-B100-3A88D008208A}">
      <dgm:prSet/>
      <dgm:spPr/>
      <dgm:t>
        <a:bodyPr/>
        <a:lstStyle/>
        <a:p>
          <a:endParaRPr lang="en-AU"/>
        </a:p>
      </dgm:t>
    </dgm:pt>
    <dgm:pt modelId="{A3998D5F-162F-406B-8AF0-31E70FA4876D}" type="pres">
      <dgm:prSet presAssocID="{B91B1FE8-8321-4464-85C5-C943B29AB3F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DA020CD-674A-4B76-B19B-A52F4C5AA374}" type="pres">
      <dgm:prSet presAssocID="{0D28FE04-5C1E-459B-AC20-2306C7AAF9FC}" presName="root" presStyleCnt="0"/>
      <dgm:spPr/>
    </dgm:pt>
    <dgm:pt modelId="{23F25194-306E-4FF8-98EB-208280407D0F}" type="pres">
      <dgm:prSet presAssocID="{0D28FE04-5C1E-459B-AC20-2306C7AAF9FC}" presName="rootComposite" presStyleCnt="0"/>
      <dgm:spPr/>
    </dgm:pt>
    <dgm:pt modelId="{37C60BDF-9DC2-48D7-B979-ABE2FB7B1792}" type="pres">
      <dgm:prSet presAssocID="{0D28FE04-5C1E-459B-AC20-2306C7AAF9FC}" presName="rootText" presStyleLbl="node1" presStyleIdx="0" presStyleCnt="3"/>
      <dgm:spPr/>
    </dgm:pt>
    <dgm:pt modelId="{739DAA9A-B3C9-4BF3-B11F-76069ABE4E33}" type="pres">
      <dgm:prSet presAssocID="{0D28FE04-5C1E-459B-AC20-2306C7AAF9FC}" presName="rootConnector" presStyleLbl="node1" presStyleIdx="0" presStyleCnt="3"/>
      <dgm:spPr/>
    </dgm:pt>
    <dgm:pt modelId="{37520FA4-48AB-4E78-BA5A-8EF044FBB794}" type="pres">
      <dgm:prSet presAssocID="{0D28FE04-5C1E-459B-AC20-2306C7AAF9FC}" presName="childShape" presStyleCnt="0"/>
      <dgm:spPr/>
    </dgm:pt>
    <dgm:pt modelId="{490ACB83-B085-4E5F-A0F5-170D6C682E0F}" type="pres">
      <dgm:prSet presAssocID="{13BEF17C-1F3C-4975-B460-F0517A389DEA}" presName="Name13" presStyleLbl="parChTrans1D2" presStyleIdx="0" presStyleCnt="3"/>
      <dgm:spPr/>
    </dgm:pt>
    <dgm:pt modelId="{D033AC0C-4229-4752-ADDC-B3F068304D67}" type="pres">
      <dgm:prSet presAssocID="{2C28B1F0-114F-4CE3-8F7B-54F061EDBB90}" presName="childText" presStyleLbl="bgAcc1" presStyleIdx="0" presStyleCnt="3">
        <dgm:presLayoutVars>
          <dgm:bulletEnabled val="1"/>
        </dgm:presLayoutVars>
      </dgm:prSet>
      <dgm:spPr/>
    </dgm:pt>
    <dgm:pt modelId="{A065D2D7-02E3-42DB-BCA2-58F5E42976D0}" type="pres">
      <dgm:prSet presAssocID="{7DC84278-5E5A-41EC-B365-C5AFA73AFA59}" presName="root" presStyleCnt="0"/>
      <dgm:spPr/>
    </dgm:pt>
    <dgm:pt modelId="{15B05A2A-CC3E-497F-B4D4-3C393487713B}" type="pres">
      <dgm:prSet presAssocID="{7DC84278-5E5A-41EC-B365-C5AFA73AFA59}" presName="rootComposite" presStyleCnt="0"/>
      <dgm:spPr/>
    </dgm:pt>
    <dgm:pt modelId="{A8F37DB4-93B9-4F39-B389-FA29FCD47889}" type="pres">
      <dgm:prSet presAssocID="{7DC84278-5E5A-41EC-B365-C5AFA73AFA59}" presName="rootText" presStyleLbl="node1" presStyleIdx="1" presStyleCnt="3"/>
      <dgm:spPr/>
    </dgm:pt>
    <dgm:pt modelId="{14DB4838-8114-42E1-8499-83E454BEB2DF}" type="pres">
      <dgm:prSet presAssocID="{7DC84278-5E5A-41EC-B365-C5AFA73AFA59}" presName="rootConnector" presStyleLbl="node1" presStyleIdx="1" presStyleCnt="3"/>
      <dgm:spPr/>
    </dgm:pt>
    <dgm:pt modelId="{D2687EDF-9974-4A74-9D3F-BA10CA18D416}" type="pres">
      <dgm:prSet presAssocID="{7DC84278-5E5A-41EC-B365-C5AFA73AFA59}" presName="childShape" presStyleCnt="0"/>
      <dgm:spPr/>
    </dgm:pt>
    <dgm:pt modelId="{8B4FF672-9232-489E-AE1B-680D0B571117}" type="pres">
      <dgm:prSet presAssocID="{D40D1103-9664-44B5-9107-9DA99AC9E01C}" presName="Name13" presStyleLbl="parChTrans1D2" presStyleIdx="1" presStyleCnt="3"/>
      <dgm:spPr/>
    </dgm:pt>
    <dgm:pt modelId="{077B4196-263B-48C6-8A6D-B5253E0A76AA}" type="pres">
      <dgm:prSet presAssocID="{E8F2DC8D-14AD-4CBA-B512-99567D328C02}" presName="childText" presStyleLbl="bgAcc1" presStyleIdx="1" presStyleCnt="3">
        <dgm:presLayoutVars>
          <dgm:bulletEnabled val="1"/>
        </dgm:presLayoutVars>
      </dgm:prSet>
      <dgm:spPr/>
    </dgm:pt>
    <dgm:pt modelId="{87237EBD-F4C9-459E-82FF-6A75780DB3A7}" type="pres">
      <dgm:prSet presAssocID="{1BCBECF0-F50F-45EC-B207-3A3FE8E539EF}" presName="root" presStyleCnt="0"/>
      <dgm:spPr/>
    </dgm:pt>
    <dgm:pt modelId="{0B3DE6A2-351E-4EAC-BDE8-EED8D0A3CB27}" type="pres">
      <dgm:prSet presAssocID="{1BCBECF0-F50F-45EC-B207-3A3FE8E539EF}" presName="rootComposite" presStyleCnt="0"/>
      <dgm:spPr/>
    </dgm:pt>
    <dgm:pt modelId="{93EB3E67-86B3-4CCA-BF95-E5BA21A0E6E2}" type="pres">
      <dgm:prSet presAssocID="{1BCBECF0-F50F-45EC-B207-3A3FE8E539EF}" presName="rootText" presStyleLbl="node1" presStyleIdx="2" presStyleCnt="3"/>
      <dgm:spPr/>
    </dgm:pt>
    <dgm:pt modelId="{BA202236-C6FE-41B1-88DD-84F74DA2A4BB}" type="pres">
      <dgm:prSet presAssocID="{1BCBECF0-F50F-45EC-B207-3A3FE8E539EF}" presName="rootConnector" presStyleLbl="node1" presStyleIdx="2" presStyleCnt="3"/>
      <dgm:spPr/>
    </dgm:pt>
    <dgm:pt modelId="{50DDDF78-E326-4634-943F-FE8CEE550F32}" type="pres">
      <dgm:prSet presAssocID="{1BCBECF0-F50F-45EC-B207-3A3FE8E539EF}" presName="childShape" presStyleCnt="0"/>
      <dgm:spPr/>
    </dgm:pt>
    <dgm:pt modelId="{06F73E77-3560-45ED-ABA9-712A90635CA6}" type="pres">
      <dgm:prSet presAssocID="{7921FD05-60FC-4F7B-BA8C-AB6549FCED0D}" presName="Name13" presStyleLbl="parChTrans1D2" presStyleIdx="2" presStyleCnt="3"/>
      <dgm:spPr/>
    </dgm:pt>
    <dgm:pt modelId="{6836E6CE-BD73-4479-A2D7-0387CAB44CD2}" type="pres">
      <dgm:prSet presAssocID="{45D37E96-A960-4300-90C8-8BA9BFE9F0A6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30AAE200-BC0E-4ED0-85FC-727D370EA14D}" type="presOf" srcId="{7921FD05-60FC-4F7B-BA8C-AB6549FCED0D}" destId="{06F73E77-3560-45ED-ABA9-712A90635CA6}" srcOrd="0" destOrd="0" presId="urn:microsoft.com/office/officeart/2005/8/layout/hierarchy3"/>
    <dgm:cxn modelId="{C138DD01-B495-45D1-B3D1-B778F0C7757B}" srcId="{0D28FE04-5C1E-459B-AC20-2306C7AAF9FC}" destId="{2C28B1F0-114F-4CE3-8F7B-54F061EDBB90}" srcOrd="0" destOrd="0" parTransId="{13BEF17C-1F3C-4975-B460-F0517A389DEA}" sibTransId="{02DBB092-C1BA-471D-9251-FD32F6726AD5}"/>
    <dgm:cxn modelId="{D3D57007-495D-4008-B2ED-A122F96A7EE4}" type="presOf" srcId="{2C28B1F0-114F-4CE3-8F7B-54F061EDBB90}" destId="{D033AC0C-4229-4752-ADDC-B3F068304D67}" srcOrd="0" destOrd="0" presId="urn:microsoft.com/office/officeart/2005/8/layout/hierarchy3"/>
    <dgm:cxn modelId="{30F5290B-FC98-40C7-9F95-162D9EB6A73A}" srcId="{B91B1FE8-8321-4464-85C5-C943B29AB3F2}" destId="{1BCBECF0-F50F-45EC-B207-3A3FE8E539EF}" srcOrd="2" destOrd="0" parTransId="{EFE0D190-C441-4533-8565-4E18F9E33536}" sibTransId="{08808D8B-2FF3-429A-A901-C091934A7E07}"/>
    <dgm:cxn modelId="{84C92C0B-7AEB-4544-9C58-CB020B3EDB21}" type="presOf" srcId="{13BEF17C-1F3C-4975-B460-F0517A389DEA}" destId="{490ACB83-B085-4E5F-A0F5-170D6C682E0F}" srcOrd="0" destOrd="0" presId="urn:microsoft.com/office/officeart/2005/8/layout/hierarchy3"/>
    <dgm:cxn modelId="{38D95C13-618A-45CF-B43C-BB3890D7E9A6}" type="presOf" srcId="{45D37E96-A960-4300-90C8-8BA9BFE9F0A6}" destId="{6836E6CE-BD73-4479-A2D7-0387CAB44CD2}" srcOrd="0" destOrd="0" presId="urn:microsoft.com/office/officeart/2005/8/layout/hierarchy3"/>
    <dgm:cxn modelId="{40B2491C-69F5-4E2F-9554-1AD8A0EC113C}" type="presOf" srcId="{0D28FE04-5C1E-459B-AC20-2306C7AAF9FC}" destId="{37C60BDF-9DC2-48D7-B979-ABE2FB7B1792}" srcOrd="0" destOrd="0" presId="urn:microsoft.com/office/officeart/2005/8/layout/hierarchy3"/>
    <dgm:cxn modelId="{1E198277-FAF7-46A8-9C01-BFB12CA4D173}" srcId="{B91B1FE8-8321-4464-85C5-C943B29AB3F2}" destId="{0D28FE04-5C1E-459B-AC20-2306C7AAF9FC}" srcOrd="0" destOrd="0" parTransId="{2FE5D9D9-0B8E-4C80-80D1-372CBA010CFE}" sibTransId="{C7004259-0942-4DBC-950A-4F0E722B1971}"/>
    <dgm:cxn modelId="{3DA4E857-9F3C-45B2-A890-E971E94EB29A}" type="presOf" srcId="{0D28FE04-5C1E-459B-AC20-2306C7AAF9FC}" destId="{739DAA9A-B3C9-4BF3-B11F-76069ABE4E33}" srcOrd="1" destOrd="0" presId="urn:microsoft.com/office/officeart/2005/8/layout/hierarchy3"/>
    <dgm:cxn modelId="{0C71D37A-605C-48A8-B100-3A88D008208A}" srcId="{1BCBECF0-F50F-45EC-B207-3A3FE8E539EF}" destId="{45D37E96-A960-4300-90C8-8BA9BFE9F0A6}" srcOrd="0" destOrd="0" parTransId="{7921FD05-60FC-4F7B-BA8C-AB6549FCED0D}" sibTransId="{DC965C0D-C1BF-4AC1-ADA1-A91C9EBFEDCE}"/>
    <dgm:cxn modelId="{4E54E083-8229-4A55-A3AF-BEAE3271997A}" type="presOf" srcId="{B91B1FE8-8321-4464-85C5-C943B29AB3F2}" destId="{A3998D5F-162F-406B-8AF0-31E70FA4876D}" srcOrd="0" destOrd="0" presId="urn:microsoft.com/office/officeart/2005/8/layout/hierarchy3"/>
    <dgm:cxn modelId="{1EB6AAA2-99D3-4C3B-90B1-032B5C094C55}" type="presOf" srcId="{D40D1103-9664-44B5-9107-9DA99AC9E01C}" destId="{8B4FF672-9232-489E-AE1B-680D0B571117}" srcOrd="0" destOrd="0" presId="urn:microsoft.com/office/officeart/2005/8/layout/hierarchy3"/>
    <dgm:cxn modelId="{F88477A3-020E-4AEC-BE17-164DE734DBC9}" type="presOf" srcId="{E8F2DC8D-14AD-4CBA-B512-99567D328C02}" destId="{077B4196-263B-48C6-8A6D-B5253E0A76AA}" srcOrd="0" destOrd="0" presId="urn:microsoft.com/office/officeart/2005/8/layout/hierarchy3"/>
    <dgm:cxn modelId="{F90DC2AB-85F4-46EB-AD93-0E09C1684CA5}" type="presOf" srcId="{1BCBECF0-F50F-45EC-B207-3A3FE8E539EF}" destId="{BA202236-C6FE-41B1-88DD-84F74DA2A4BB}" srcOrd="1" destOrd="0" presId="urn:microsoft.com/office/officeart/2005/8/layout/hierarchy3"/>
    <dgm:cxn modelId="{2CF58DB1-16BD-45A2-87EF-3C636D0663C7}" srcId="{B91B1FE8-8321-4464-85C5-C943B29AB3F2}" destId="{7DC84278-5E5A-41EC-B365-C5AFA73AFA59}" srcOrd="1" destOrd="0" parTransId="{9302E914-F163-4C73-A826-3B474458380A}" sibTransId="{EE5F8467-800F-40D9-BF69-40401954BAD4}"/>
    <dgm:cxn modelId="{68A033D0-8972-42E6-878C-279502AB1016}" srcId="{7DC84278-5E5A-41EC-B365-C5AFA73AFA59}" destId="{E8F2DC8D-14AD-4CBA-B512-99567D328C02}" srcOrd="0" destOrd="0" parTransId="{D40D1103-9664-44B5-9107-9DA99AC9E01C}" sibTransId="{D93BBA7C-E7C7-47D6-9AAC-A39DE92352E9}"/>
    <dgm:cxn modelId="{32FD51DD-B4FF-4175-9981-66C6CF1BA8CB}" type="presOf" srcId="{7DC84278-5E5A-41EC-B365-C5AFA73AFA59}" destId="{14DB4838-8114-42E1-8499-83E454BEB2DF}" srcOrd="1" destOrd="0" presId="urn:microsoft.com/office/officeart/2005/8/layout/hierarchy3"/>
    <dgm:cxn modelId="{E0C963E1-3663-4E22-B7EF-1CB0AA014687}" type="presOf" srcId="{7DC84278-5E5A-41EC-B365-C5AFA73AFA59}" destId="{A8F37DB4-93B9-4F39-B389-FA29FCD47889}" srcOrd="0" destOrd="0" presId="urn:microsoft.com/office/officeart/2005/8/layout/hierarchy3"/>
    <dgm:cxn modelId="{78429FE1-7BAA-47BA-BA9F-E58FD9476825}" type="presOf" srcId="{1BCBECF0-F50F-45EC-B207-3A3FE8E539EF}" destId="{93EB3E67-86B3-4CCA-BF95-E5BA21A0E6E2}" srcOrd="0" destOrd="0" presId="urn:microsoft.com/office/officeart/2005/8/layout/hierarchy3"/>
    <dgm:cxn modelId="{86509240-48E9-432B-9DB0-FB77BA6CA858}" type="presParOf" srcId="{A3998D5F-162F-406B-8AF0-31E70FA4876D}" destId="{ADA020CD-674A-4B76-B19B-A52F4C5AA374}" srcOrd="0" destOrd="0" presId="urn:microsoft.com/office/officeart/2005/8/layout/hierarchy3"/>
    <dgm:cxn modelId="{C6681466-0DB6-4847-99A0-703230F1FDE6}" type="presParOf" srcId="{ADA020CD-674A-4B76-B19B-A52F4C5AA374}" destId="{23F25194-306E-4FF8-98EB-208280407D0F}" srcOrd="0" destOrd="0" presId="urn:microsoft.com/office/officeart/2005/8/layout/hierarchy3"/>
    <dgm:cxn modelId="{588F2AFA-1F76-4479-867A-C01842385F66}" type="presParOf" srcId="{23F25194-306E-4FF8-98EB-208280407D0F}" destId="{37C60BDF-9DC2-48D7-B979-ABE2FB7B1792}" srcOrd="0" destOrd="0" presId="urn:microsoft.com/office/officeart/2005/8/layout/hierarchy3"/>
    <dgm:cxn modelId="{27EF48A6-12FE-4047-A407-007CBC523B48}" type="presParOf" srcId="{23F25194-306E-4FF8-98EB-208280407D0F}" destId="{739DAA9A-B3C9-4BF3-B11F-76069ABE4E33}" srcOrd="1" destOrd="0" presId="urn:microsoft.com/office/officeart/2005/8/layout/hierarchy3"/>
    <dgm:cxn modelId="{5E826215-042A-4F3E-8D91-191DCBAAEC7E}" type="presParOf" srcId="{ADA020CD-674A-4B76-B19B-A52F4C5AA374}" destId="{37520FA4-48AB-4E78-BA5A-8EF044FBB794}" srcOrd="1" destOrd="0" presId="urn:microsoft.com/office/officeart/2005/8/layout/hierarchy3"/>
    <dgm:cxn modelId="{AA7064B3-1A8E-4034-A5D9-EFD13212329A}" type="presParOf" srcId="{37520FA4-48AB-4E78-BA5A-8EF044FBB794}" destId="{490ACB83-B085-4E5F-A0F5-170D6C682E0F}" srcOrd="0" destOrd="0" presId="urn:microsoft.com/office/officeart/2005/8/layout/hierarchy3"/>
    <dgm:cxn modelId="{BA4C3E76-9330-4093-B715-E662091A3E18}" type="presParOf" srcId="{37520FA4-48AB-4E78-BA5A-8EF044FBB794}" destId="{D033AC0C-4229-4752-ADDC-B3F068304D67}" srcOrd="1" destOrd="0" presId="urn:microsoft.com/office/officeart/2005/8/layout/hierarchy3"/>
    <dgm:cxn modelId="{E5F39B84-2A48-4351-9CAF-2F722BCB0C34}" type="presParOf" srcId="{A3998D5F-162F-406B-8AF0-31E70FA4876D}" destId="{A065D2D7-02E3-42DB-BCA2-58F5E42976D0}" srcOrd="1" destOrd="0" presId="urn:microsoft.com/office/officeart/2005/8/layout/hierarchy3"/>
    <dgm:cxn modelId="{727AF5B3-7D9D-4B56-96D6-B0BABE4C1B88}" type="presParOf" srcId="{A065D2D7-02E3-42DB-BCA2-58F5E42976D0}" destId="{15B05A2A-CC3E-497F-B4D4-3C393487713B}" srcOrd="0" destOrd="0" presId="urn:microsoft.com/office/officeart/2005/8/layout/hierarchy3"/>
    <dgm:cxn modelId="{ACFF9F7A-0964-4320-80BE-FB31ADDA354B}" type="presParOf" srcId="{15B05A2A-CC3E-497F-B4D4-3C393487713B}" destId="{A8F37DB4-93B9-4F39-B389-FA29FCD47889}" srcOrd="0" destOrd="0" presId="urn:microsoft.com/office/officeart/2005/8/layout/hierarchy3"/>
    <dgm:cxn modelId="{AE7A6C91-5B96-4500-9407-FC584FB45045}" type="presParOf" srcId="{15B05A2A-CC3E-497F-B4D4-3C393487713B}" destId="{14DB4838-8114-42E1-8499-83E454BEB2DF}" srcOrd="1" destOrd="0" presId="urn:microsoft.com/office/officeart/2005/8/layout/hierarchy3"/>
    <dgm:cxn modelId="{427B5223-D2A8-434F-A4DF-092580800D74}" type="presParOf" srcId="{A065D2D7-02E3-42DB-BCA2-58F5E42976D0}" destId="{D2687EDF-9974-4A74-9D3F-BA10CA18D416}" srcOrd="1" destOrd="0" presId="urn:microsoft.com/office/officeart/2005/8/layout/hierarchy3"/>
    <dgm:cxn modelId="{147D1081-28B6-4A44-B5FB-D7ECD1089B25}" type="presParOf" srcId="{D2687EDF-9974-4A74-9D3F-BA10CA18D416}" destId="{8B4FF672-9232-489E-AE1B-680D0B571117}" srcOrd="0" destOrd="0" presId="urn:microsoft.com/office/officeart/2005/8/layout/hierarchy3"/>
    <dgm:cxn modelId="{92036CF3-2109-4F6F-A758-7F9BA7EF37D6}" type="presParOf" srcId="{D2687EDF-9974-4A74-9D3F-BA10CA18D416}" destId="{077B4196-263B-48C6-8A6D-B5253E0A76AA}" srcOrd="1" destOrd="0" presId="urn:microsoft.com/office/officeart/2005/8/layout/hierarchy3"/>
    <dgm:cxn modelId="{599DC79F-9360-4AD1-823B-A093F629E915}" type="presParOf" srcId="{A3998D5F-162F-406B-8AF0-31E70FA4876D}" destId="{87237EBD-F4C9-459E-82FF-6A75780DB3A7}" srcOrd="2" destOrd="0" presId="urn:microsoft.com/office/officeart/2005/8/layout/hierarchy3"/>
    <dgm:cxn modelId="{A90F7480-507B-4DE2-A4D6-D35521501503}" type="presParOf" srcId="{87237EBD-F4C9-459E-82FF-6A75780DB3A7}" destId="{0B3DE6A2-351E-4EAC-BDE8-EED8D0A3CB27}" srcOrd="0" destOrd="0" presId="urn:microsoft.com/office/officeart/2005/8/layout/hierarchy3"/>
    <dgm:cxn modelId="{F4815F4A-6241-4156-9291-72ACF3862BDE}" type="presParOf" srcId="{0B3DE6A2-351E-4EAC-BDE8-EED8D0A3CB27}" destId="{93EB3E67-86B3-4CCA-BF95-E5BA21A0E6E2}" srcOrd="0" destOrd="0" presId="urn:microsoft.com/office/officeart/2005/8/layout/hierarchy3"/>
    <dgm:cxn modelId="{76B46EFA-5423-4F55-B028-35FF04DE895F}" type="presParOf" srcId="{0B3DE6A2-351E-4EAC-BDE8-EED8D0A3CB27}" destId="{BA202236-C6FE-41B1-88DD-84F74DA2A4BB}" srcOrd="1" destOrd="0" presId="urn:microsoft.com/office/officeart/2005/8/layout/hierarchy3"/>
    <dgm:cxn modelId="{DDA5D8AD-E494-4B73-AC6A-A964C8930FFF}" type="presParOf" srcId="{87237EBD-F4C9-459E-82FF-6A75780DB3A7}" destId="{50DDDF78-E326-4634-943F-FE8CEE550F32}" srcOrd="1" destOrd="0" presId="urn:microsoft.com/office/officeart/2005/8/layout/hierarchy3"/>
    <dgm:cxn modelId="{D3C41C13-2FCA-447E-B90F-97E5A1773673}" type="presParOf" srcId="{50DDDF78-E326-4634-943F-FE8CEE550F32}" destId="{06F73E77-3560-45ED-ABA9-712A90635CA6}" srcOrd="0" destOrd="0" presId="urn:microsoft.com/office/officeart/2005/8/layout/hierarchy3"/>
    <dgm:cxn modelId="{A2345FE3-A6A4-49E9-A516-9495995E96D5}" type="presParOf" srcId="{50DDDF78-E326-4634-943F-FE8CEE550F32}" destId="{6836E6CE-BD73-4479-A2D7-0387CAB44CD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0E03746-189A-410E-9375-2739082A887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AU"/>
        </a:p>
      </dgm:t>
    </dgm:pt>
    <dgm:pt modelId="{DE29A865-11FF-43EA-95DD-2CC5C1EABAC7}">
      <dgm:prSet custT="1"/>
      <dgm:spPr/>
      <dgm:t>
        <a:bodyPr/>
        <a:lstStyle/>
        <a:p>
          <a:pPr algn="ctr"/>
          <a:r>
            <a:rPr lang="en-US" sz="2400" dirty="0"/>
            <a:t>Overall</a:t>
          </a:r>
          <a:endParaRPr lang="en-AU" sz="2400" dirty="0"/>
        </a:p>
      </dgm:t>
    </dgm:pt>
    <dgm:pt modelId="{FB0ABC88-B9B9-4BFB-A21E-166B48DF090B}" type="parTrans" cxnId="{0BC62D9E-54D5-427C-ADD2-365CFAB97FC1}">
      <dgm:prSet/>
      <dgm:spPr/>
      <dgm:t>
        <a:bodyPr/>
        <a:lstStyle/>
        <a:p>
          <a:endParaRPr lang="en-AU" sz="1050"/>
        </a:p>
      </dgm:t>
    </dgm:pt>
    <dgm:pt modelId="{7FB0C8E1-18DA-4387-AE4A-086A6ED6E753}" type="sibTrans" cxnId="{0BC62D9E-54D5-427C-ADD2-365CFAB97FC1}">
      <dgm:prSet/>
      <dgm:spPr/>
      <dgm:t>
        <a:bodyPr/>
        <a:lstStyle/>
        <a:p>
          <a:endParaRPr lang="en-AU" sz="1050"/>
        </a:p>
      </dgm:t>
    </dgm:pt>
    <dgm:pt modelId="{5BB868C2-96D5-440F-9A5A-72F1373EC3F1}">
      <dgm:prSet custT="1"/>
      <dgm:spPr/>
      <dgm:t>
        <a:bodyPr/>
        <a:lstStyle/>
        <a:p>
          <a:r>
            <a:rPr lang="en-US" sz="1600" dirty="0"/>
            <a:t>High precision, recall, and F1-scores across all classes</a:t>
          </a:r>
          <a:endParaRPr lang="en-AU" sz="1600" dirty="0"/>
        </a:p>
      </dgm:t>
    </dgm:pt>
    <dgm:pt modelId="{FCEE4EE3-AEF4-4EAD-A027-79A3722FA03E}" type="parTrans" cxnId="{100CF955-7700-459D-8859-0DBA6329A5D6}">
      <dgm:prSet/>
      <dgm:spPr/>
      <dgm:t>
        <a:bodyPr/>
        <a:lstStyle/>
        <a:p>
          <a:endParaRPr lang="en-AU" sz="1050"/>
        </a:p>
      </dgm:t>
    </dgm:pt>
    <dgm:pt modelId="{87F4A534-6F98-4030-95BC-A1995EF96DE7}" type="sibTrans" cxnId="{100CF955-7700-459D-8859-0DBA6329A5D6}">
      <dgm:prSet/>
      <dgm:spPr/>
      <dgm:t>
        <a:bodyPr/>
        <a:lstStyle/>
        <a:p>
          <a:endParaRPr lang="en-AU" sz="1050"/>
        </a:p>
      </dgm:t>
    </dgm:pt>
    <dgm:pt modelId="{6E9A9B52-5EBD-4609-9472-9698979C9DF5}">
      <dgm:prSet custT="1"/>
      <dgm:spPr/>
      <dgm:t>
        <a:bodyPr/>
        <a:lstStyle/>
        <a:p>
          <a:r>
            <a:rPr lang="en-US" sz="1600" dirty="0"/>
            <a:t>The overall accuracy of the model is 96%</a:t>
          </a:r>
          <a:endParaRPr lang="en-AU" sz="1600" dirty="0"/>
        </a:p>
      </dgm:t>
    </dgm:pt>
    <dgm:pt modelId="{F25DA1D0-6FE3-4D15-8C62-32B9F42859F3}" type="parTrans" cxnId="{3BA0E129-0502-4F53-A90D-810CB5F82D81}">
      <dgm:prSet/>
      <dgm:spPr/>
      <dgm:t>
        <a:bodyPr/>
        <a:lstStyle/>
        <a:p>
          <a:endParaRPr lang="en-AU" sz="1050"/>
        </a:p>
      </dgm:t>
    </dgm:pt>
    <dgm:pt modelId="{4003239A-DDB2-4419-8DE2-043F8F07D001}" type="sibTrans" cxnId="{3BA0E129-0502-4F53-A90D-810CB5F82D81}">
      <dgm:prSet/>
      <dgm:spPr/>
      <dgm:t>
        <a:bodyPr/>
        <a:lstStyle/>
        <a:p>
          <a:endParaRPr lang="en-AU" sz="1050"/>
        </a:p>
      </dgm:t>
    </dgm:pt>
    <dgm:pt modelId="{67DEF20A-A7A0-429F-AD7F-548108409B64}">
      <dgm:prSet custT="1"/>
      <dgm:spPr/>
      <dgm:t>
        <a:bodyPr/>
        <a:lstStyle/>
        <a:p>
          <a:r>
            <a:rPr lang="en-AU" sz="1600" dirty="0"/>
            <a:t>Excellent classification performance</a:t>
          </a:r>
        </a:p>
      </dgm:t>
    </dgm:pt>
    <dgm:pt modelId="{C4E426DB-4174-4100-BDF4-2611E76EF475}" type="parTrans" cxnId="{9EA970F4-C409-470E-A6EA-96FFD5C482D7}">
      <dgm:prSet/>
      <dgm:spPr/>
      <dgm:t>
        <a:bodyPr/>
        <a:lstStyle/>
        <a:p>
          <a:endParaRPr lang="en-AU" sz="1050"/>
        </a:p>
      </dgm:t>
    </dgm:pt>
    <dgm:pt modelId="{4A195702-9E92-4C6B-806C-40A2987A6731}" type="sibTrans" cxnId="{9EA970F4-C409-470E-A6EA-96FFD5C482D7}">
      <dgm:prSet/>
      <dgm:spPr/>
      <dgm:t>
        <a:bodyPr/>
        <a:lstStyle/>
        <a:p>
          <a:endParaRPr lang="en-AU" sz="1050"/>
        </a:p>
      </dgm:t>
    </dgm:pt>
    <dgm:pt modelId="{DC17236F-A746-4B94-9F27-DA15A99C30BE}" type="pres">
      <dgm:prSet presAssocID="{00E03746-189A-410E-9375-2739082A887A}" presName="linear" presStyleCnt="0">
        <dgm:presLayoutVars>
          <dgm:animLvl val="lvl"/>
          <dgm:resizeHandles val="exact"/>
        </dgm:presLayoutVars>
      </dgm:prSet>
      <dgm:spPr/>
    </dgm:pt>
    <dgm:pt modelId="{57CD92D6-DC80-447A-AF56-DC101139CF51}" type="pres">
      <dgm:prSet presAssocID="{DE29A865-11FF-43EA-95DD-2CC5C1EABAC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58BE6A6-C495-486A-93B8-9A08C0D438BF}" type="pres">
      <dgm:prSet presAssocID="{DE29A865-11FF-43EA-95DD-2CC5C1EABAC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E3E0A1E-BAD9-447A-A8AA-7A54EB5AABFE}" type="presOf" srcId="{67DEF20A-A7A0-429F-AD7F-548108409B64}" destId="{E58BE6A6-C495-486A-93B8-9A08C0D438BF}" srcOrd="0" destOrd="2" presId="urn:microsoft.com/office/officeart/2005/8/layout/vList2"/>
    <dgm:cxn modelId="{3BA0E129-0502-4F53-A90D-810CB5F82D81}" srcId="{DE29A865-11FF-43EA-95DD-2CC5C1EABAC7}" destId="{6E9A9B52-5EBD-4609-9472-9698979C9DF5}" srcOrd="1" destOrd="0" parTransId="{F25DA1D0-6FE3-4D15-8C62-32B9F42859F3}" sibTransId="{4003239A-DDB2-4419-8DE2-043F8F07D001}"/>
    <dgm:cxn modelId="{100CF955-7700-459D-8859-0DBA6329A5D6}" srcId="{DE29A865-11FF-43EA-95DD-2CC5C1EABAC7}" destId="{5BB868C2-96D5-440F-9A5A-72F1373EC3F1}" srcOrd="0" destOrd="0" parTransId="{FCEE4EE3-AEF4-4EAD-A027-79A3722FA03E}" sibTransId="{87F4A534-6F98-4030-95BC-A1995EF96DE7}"/>
    <dgm:cxn modelId="{22D92594-3209-4C12-86B3-7CB538901969}" type="presOf" srcId="{5BB868C2-96D5-440F-9A5A-72F1373EC3F1}" destId="{E58BE6A6-C495-486A-93B8-9A08C0D438BF}" srcOrd="0" destOrd="0" presId="urn:microsoft.com/office/officeart/2005/8/layout/vList2"/>
    <dgm:cxn modelId="{67BC7C9D-2897-4009-B42F-E5B35C840A93}" type="presOf" srcId="{6E9A9B52-5EBD-4609-9472-9698979C9DF5}" destId="{E58BE6A6-C495-486A-93B8-9A08C0D438BF}" srcOrd="0" destOrd="1" presId="urn:microsoft.com/office/officeart/2005/8/layout/vList2"/>
    <dgm:cxn modelId="{0BC62D9E-54D5-427C-ADD2-365CFAB97FC1}" srcId="{00E03746-189A-410E-9375-2739082A887A}" destId="{DE29A865-11FF-43EA-95DD-2CC5C1EABAC7}" srcOrd="0" destOrd="0" parTransId="{FB0ABC88-B9B9-4BFB-A21E-166B48DF090B}" sibTransId="{7FB0C8E1-18DA-4387-AE4A-086A6ED6E753}"/>
    <dgm:cxn modelId="{8262D1A8-BE9D-475B-AABE-6E1DAC4BAB20}" type="presOf" srcId="{00E03746-189A-410E-9375-2739082A887A}" destId="{DC17236F-A746-4B94-9F27-DA15A99C30BE}" srcOrd="0" destOrd="0" presId="urn:microsoft.com/office/officeart/2005/8/layout/vList2"/>
    <dgm:cxn modelId="{5FB7A7EA-A629-4DA6-ADEB-E62AF46AB687}" type="presOf" srcId="{DE29A865-11FF-43EA-95DD-2CC5C1EABAC7}" destId="{57CD92D6-DC80-447A-AF56-DC101139CF51}" srcOrd="0" destOrd="0" presId="urn:microsoft.com/office/officeart/2005/8/layout/vList2"/>
    <dgm:cxn modelId="{9EA970F4-C409-470E-A6EA-96FFD5C482D7}" srcId="{DE29A865-11FF-43EA-95DD-2CC5C1EABAC7}" destId="{67DEF20A-A7A0-429F-AD7F-548108409B64}" srcOrd="2" destOrd="0" parTransId="{C4E426DB-4174-4100-BDF4-2611E76EF475}" sibTransId="{4A195702-9E92-4C6B-806C-40A2987A6731}"/>
    <dgm:cxn modelId="{2B6A9AF3-F40B-435F-B34E-E8A8E88067F2}" type="presParOf" srcId="{DC17236F-A746-4B94-9F27-DA15A99C30BE}" destId="{57CD92D6-DC80-447A-AF56-DC101139CF51}" srcOrd="0" destOrd="0" presId="urn:microsoft.com/office/officeart/2005/8/layout/vList2"/>
    <dgm:cxn modelId="{7FD5D31E-A1EF-4A8A-9862-00CB327F6D4F}" type="presParOf" srcId="{DC17236F-A746-4B94-9F27-DA15A99C30BE}" destId="{E58BE6A6-C495-486A-93B8-9A08C0D438B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997CC20-26CD-4516-A76B-B1AD1AFD909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4B60D4-4350-4C62-82B4-7F0FA61E4C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Can we automatically classify financial news as 'negative,' 'neutral,' or 'positive' for the financial market?</a:t>
          </a:r>
        </a:p>
      </dgm:t>
    </dgm:pt>
    <dgm:pt modelId="{7A09100C-2C13-47C5-ADB0-CBF70C770B3E}" type="parTrans" cxnId="{C33AF787-2050-47A6-BDEA-2F6CA80AB9A5}">
      <dgm:prSet/>
      <dgm:spPr/>
      <dgm:t>
        <a:bodyPr/>
        <a:lstStyle/>
        <a:p>
          <a:endParaRPr lang="en-US"/>
        </a:p>
      </dgm:t>
    </dgm:pt>
    <dgm:pt modelId="{020706B9-7568-4E44-8274-7913F36D8C61}" type="sibTrans" cxnId="{C33AF787-2050-47A6-BDEA-2F6CA80AB9A5}">
      <dgm:prSet/>
      <dgm:spPr/>
      <dgm:t>
        <a:bodyPr/>
        <a:lstStyle/>
        <a:p>
          <a:endParaRPr lang="en-US"/>
        </a:p>
      </dgm:t>
    </dgm:pt>
    <dgm:pt modelId="{56AF8507-BAA9-4731-9498-BC2CE9B189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YES at 96% accuracy!!!</a:t>
          </a:r>
        </a:p>
      </dgm:t>
    </dgm:pt>
    <dgm:pt modelId="{70340FE3-B15F-45DD-9D7B-A59348B2FE80}" type="parTrans" cxnId="{401A1728-DDE8-4230-821F-862DAD86AE4D}">
      <dgm:prSet/>
      <dgm:spPr/>
      <dgm:t>
        <a:bodyPr/>
        <a:lstStyle/>
        <a:p>
          <a:endParaRPr lang="en-US"/>
        </a:p>
      </dgm:t>
    </dgm:pt>
    <dgm:pt modelId="{A868C71F-27ED-426D-AC16-2A43128C3EEE}" type="sibTrans" cxnId="{401A1728-DDE8-4230-821F-862DAD86AE4D}">
      <dgm:prSet/>
      <dgm:spPr/>
      <dgm:t>
        <a:bodyPr/>
        <a:lstStyle/>
        <a:p>
          <a:endParaRPr lang="en-US"/>
        </a:p>
      </dgm:t>
    </dgm:pt>
    <dgm:pt modelId="{AD31604C-EB68-4470-9750-821CDE2934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Further development</a:t>
          </a:r>
        </a:p>
      </dgm:t>
    </dgm:pt>
    <dgm:pt modelId="{04A45A0C-791B-4FC0-B112-9AF939AA29F7}" type="parTrans" cxnId="{D92F2AA5-5F9A-42C0-A2CE-07B98937F25B}">
      <dgm:prSet/>
      <dgm:spPr/>
      <dgm:t>
        <a:bodyPr/>
        <a:lstStyle/>
        <a:p>
          <a:endParaRPr lang="en-US"/>
        </a:p>
      </dgm:t>
    </dgm:pt>
    <dgm:pt modelId="{2B6E07D7-F7E0-43ED-A6FF-7B738A903CDC}" type="sibTrans" cxnId="{D92F2AA5-5F9A-42C0-A2CE-07B98937F25B}">
      <dgm:prSet/>
      <dgm:spPr/>
      <dgm:t>
        <a:bodyPr/>
        <a:lstStyle/>
        <a:p>
          <a:endParaRPr lang="en-US"/>
        </a:p>
      </dgm:t>
    </dgm:pt>
    <dgm:pt modelId="{6DBAA9B7-A8A8-46EA-AA36-0045B3A92B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Deploy to the server</a:t>
          </a:r>
        </a:p>
      </dgm:t>
    </dgm:pt>
    <dgm:pt modelId="{AE63A073-F19A-4CED-BB48-520FB45FBDC3}" type="parTrans" cxnId="{6E505E66-09A3-4F23-BF72-4146E38CB213}">
      <dgm:prSet/>
      <dgm:spPr/>
      <dgm:t>
        <a:bodyPr/>
        <a:lstStyle/>
        <a:p>
          <a:endParaRPr lang="en-US"/>
        </a:p>
      </dgm:t>
    </dgm:pt>
    <dgm:pt modelId="{C83E2E65-6CCA-44AF-99A2-ECA716AC0859}" type="sibTrans" cxnId="{6E505E66-09A3-4F23-BF72-4146E38CB213}">
      <dgm:prSet/>
      <dgm:spPr/>
      <dgm:t>
        <a:bodyPr/>
        <a:lstStyle/>
        <a:p>
          <a:endParaRPr lang="en-US"/>
        </a:p>
      </dgm:t>
    </dgm:pt>
    <dgm:pt modelId="{E9B4887E-BA1B-493D-B4D2-5BD5BF9A1D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Stream financial news and automatically classify its sentiment</a:t>
          </a:r>
        </a:p>
      </dgm:t>
    </dgm:pt>
    <dgm:pt modelId="{894DC5FB-8CD9-409F-9CE0-3BFA1B6DF82A}" type="parTrans" cxnId="{BC61DD84-09AB-4D32-8F2F-10100670E4C7}">
      <dgm:prSet/>
      <dgm:spPr/>
      <dgm:t>
        <a:bodyPr/>
        <a:lstStyle/>
        <a:p>
          <a:endParaRPr lang="en-US"/>
        </a:p>
      </dgm:t>
    </dgm:pt>
    <dgm:pt modelId="{8672797C-0F1D-4CED-9955-9A010BF4BE50}" type="sibTrans" cxnId="{BC61DD84-09AB-4D32-8F2F-10100670E4C7}">
      <dgm:prSet/>
      <dgm:spPr/>
      <dgm:t>
        <a:bodyPr/>
        <a:lstStyle/>
        <a:p>
          <a:endParaRPr lang="en-US"/>
        </a:p>
      </dgm:t>
    </dgm:pt>
    <dgm:pt modelId="{8CA1DA61-DFD8-4109-8581-D623280ED8C7}" type="pres">
      <dgm:prSet presAssocID="{A997CC20-26CD-4516-A76B-B1AD1AFD909E}" presName="root" presStyleCnt="0">
        <dgm:presLayoutVars>
          <dgm:dir/>
          <dgm:resizeHandles val="exact"/>
        </dgm:presLayoutVars>
      </dgm:prSet>
      <dgm:spPr/>
    </dgm:pt>
    <dgm:pt modelId="{C2A669DE-F231-402A-ABFD-92430D465CD2}" type="pres">
      <dgm:prSet presAssocID="{434B60D4-4350-4C62-82B4-7F0FA61E4C5A}" presName="compNode" presStyleCnt="0"/>
      <dgm:spPr/>
    </dgm:pt>
    <dgm:pt modelId="{0B3778DB-FA50-4719-8E9E-CBE0ACF4E6D1}" type="pres">
      <dgm:prSet presAssocID="{434B60D4-4350-4C62-82B4-7F0FA61E4C5A}" presName="bgRect" presStyleLbl="bgShp" presStyleIdx="0" presStyleCnt="2"/>
      <dgm:spPr/>
    </dgm:pt>
    <dgm:pt modelId="{13DD76FF-F728-4F25-871A-B34008C1DACF}" type="pres">
      <dgm:prSet presAssocID="{434B60D4-4350-4C62-82B4-7F0FA61E4C5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 with solid fill"/>
        </a:ext>
      </dgm:extLst>
    </dgm:pt>
    <dgm:pt modelId="{077A5E2E-ABD3-44A2-BAC8-0324DCA648D1}" type="pres">
      <dgm:prSet presAssocID="{434B60D4-4350-4C62-82B4-7F0FA61E4C5A}" presName="spaceRect" presStyleCnt="0"/>
      <dgm:spPr/>
    </dgm:pt>
    <dgm:pt modelId="{E12A8EA7-262D-4068-8DE4-CDF87766B944}" type="pres">
      <dgm:prSet presAssocID="{434B60D4-4350-4C62-82B4-7F0FA61E4C5A}" presName="parTx" presStyleLbl="revTx" presStyleIdx="0" presStyleCnt="4">
        <dgm:presLayoutVars>
          <dgm:chMax val="0"/>
          <dgm:chPref val="0"/>
        </dgm:presLayoutVars>
      </dgm:prSet>
      <dgm:spPr/>
    </dgm:pt>
    <dgm:pt modelId="{65E28A34-B8A1-4EAF-AAA2-6B87E825F2A5}" type="pres">
      <dgm:prSet presAssocID="{434B60D4-4350-4C62-82B4-7F0FA61E4C5A}" presName="desTx" presStyleLbl="revTx" presStyleIdx="1" presStyleCnt="4">
        <dgm:presLayoutVars/>
      </dgm:prSet>
      <dgm:spPr/>
    </dgm:pt>
    <dgm:pt modelId="{447FC541-E6BB-481B-BC0C-84216DCF56DF}" type="pres">
      <dgm:prSet presAssocID="{020706B9-7568-4E44-8274-7913F36D8C61}" presName="sibTrans" presStyleCnt="0"/>
      <dgm:spPr/>
    </dgm:pt>
    <dgm:pt modelId="{0A5064CB-461D-49E4-9D32-ACB9FF28546F}" type="pres">
      <dgm:prSet presAssocID="{AD31604C-EB68-4470-9750-821CDE2934B0}" presName="compNode" presStyleCnt="0"/>
      <dgm:spPr/>
    </dgm:pt>
    <dgm:pt modelId="{2378EF54-776E-4EEA-A474-72DDFDC78583}" type="pres">
      <dgm:prSet presAssocID="{AD31604C-EB68-4470-9750-821CDE2934B0}" presName="bgRect" presStyleLbl="bgShp" presStyleIdx="1" presStyleCnt="2"/>
      <dgm:spPr/>
    </dgm:pt>
    <dgm:pt modelId="{2AC462E3-2F21-40CC-940E-54E0725C979A}" type="pres">
      <dgm:prSet presAssocID="{AD31604C-EB68-4470-9750-821CDE2934B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s On with solid fill"/>
        </a:ext>
      </dgm:extLst>
    </dgm:pt>
    <dgm:pt modelId="{C2A0AF1E-9E11-47F3-8C91-76C0114F6D16}" type="pres">
      <dgm:prSet presAssocID="{AD31604C-EB68-4470-9750-821CDE2934B0}" presName="spaceRect" presStyleCnt="0"/>
      <dgm:spPr/>
    </dgm:pt>
    <dgm:pt modelId="{A9F4A7C2-94E0-47DA-B508-F6219167D522}" type="pres">
      <dgm:prSet presAssocID="{AD31604C-EB68-4470-9750-821CDE2934B0}" presName="parTx" presStyleLbl="revTx" presStyleIdx="2" presStyleCnt="4">
        <dgm:presLayoutVars>
          <dgm:chMax val="0"/>
          <dgm:chPref val="0"/>
        </dgm:presLayoutVars>
      </dgm:prSet>
      <dgm:spPr/>
    </dgm:pt>
    <dgm:pt modelId="{947BC2A2-8B29-4E3F-8B91-1ADDD2164D15}" type="pres">
      <dgm:prSet presAssocID="{AD31604C-EB68-4470-9750-821CDE2934B0}" presName="desTx" presStyleLbl="revTx" presStyleIdx="3" presStyleCnt="4">
        <dgm:presLayoutVars/>
      </dgm:prSet>
      <dgm:spPr/>
    </dgm:pt>
  </dgm:ptLst>
  <dgm:cxnLst>
    <dgm:cxn modelId="{026EAA13-1487-4FDA-BDF5-182D208E05CE}" type="presOf" srcId="{AD31604C-EB68-4470-9750-821CDE2934B0}" destId="{A9F4A7C2-94E0-47DA-B508-F6219167D522}" srcOrd="0" destOrd="0" presId="urn:microsoft.com/office/officeart/2018/2/layout/IconVerticalSolidList"/>
    <dgm:cxn modelId="{C96E6424-BD75-4317-BBD1-22DD8DCAD0E8}" type="presOf" srcId="{56AF8507-BAA9-4731-9498-BC2CE9B189CF}" destId="{65E28A34-B8A1-4EAF-AAA2-6B87E825F2A5}" srcOrd="0" destOrd="0" presId="urn:microsoft.com/office/officeart/2018/2/layout/IconVerticalSolidList"/>
    <dgm:cxn modelId="{401A1728-DDE8-4230-821F-862DAD86AE4D}" srcId="{434B60D4-4350-4C62-82B4-7F0FA61E4C5A}" destId="{56AF8507-BAA9-4731-9498-BC2CE9B189CF}" srcOrd="0" destOrd="0" parTransId="{70340FE3-B15F-45DD-9D7B-A59348B2FE80}" sibTransId="{A868C71F-27ED-426D-AC16-2A43128C3EEE}"/>
    <dgm:cxn modelId="{7AECF035-E639-4CA8-95BB-3B9FC6BF4021}" type="presOf" srcId="{A997CC20-26CD-4516-A76B-B1AD1AFD909E}" destId="{8CA1DA61-DFD8-4109-8581-D623280ED8C7}" srcOrd="0" destOrd="0" presId="urn:microsoft.com/office/officeart/2018/2/layout/IconVerticalSolidList"/>
    <dgm:cxn modelId="{E1A31C43-5656-4FC8-92E2-28B3EDA4869B}" type="presOf" srcId="{434B60D4-4350-4C62-82B4-7F0FA61E4C5A}" destId="{E12A8EA7-262D-4068-8DE4-CDF87766B944}" srcOrd="0" destOrd="0" presId="urn:microsoft.com/office/officeart/2018/2/layout/IconVerticalSolidList"/>
    <dgm:cxn modelId="{6E505E66-09A3-4F23-BF72-4146E38CB213}" srcId="{AD31604C-EB68-4470-9750-821CDE2934B0}" destId="{6DBAA9B7-A8A8-46EA-AA36-0045B3A92BE7}" srcOrd="0" destOrd="0" parTransId="{AE63A073-F19A-4CED-BB48-520FB45FBDC3}" sibTransId="{C83E2E65-6CCA-44AF-99A2-ECA716AC0859}"/>
    <dgm:cxn modelId="{BC61DD84-09AB-4D32-8F2F-10100670E4C7}" srcId="{AD31604C-EB68-4470-9750-821CDE2934B0}" destId="{E9B4887E-BA1B-493D-B4D2-5BD5BF9A1D25}" srcOrd="1" destOrd="0" parTransId="{894DC5FB-8CD9-409F-9CE0-3BFA1B6DF82A}" sibTransId="{8672797C-0F1D-4CED-9955-9A010BF4BE50}"/>
    <dgm:cxn modelId="{808F7486-8A34-4CAD-BB65-6541913858A3}" type="presOf" srcId="{6DBAA9B7-A8A8-46EA-AA36-0045B3A92BE7}" destId="{947BC2A2-8B29-4E3F-8B91-1ADDD2164D15}" srcOrd="0" destOrd="0" presId="urn:microsoft.com/office/officeart/2018/2/layout/IconVerticalSolidList"/>
    <dgm:cxn modelId="{C33AF787-2050-47A6-BDEA-2F6CA80AB9A5}" srcId="{A997CC20-26CD-4516-A76B-B1AD1AFD909E}" destId="{434B60D4-4350-4C62-82B4-7F0FA61E4C5A}" srcOrd="0" destOrd="0" parTransId="{7A09100C-2C13-47C5-ADB0-CBF70C770B3E}" sibTransId="{020706B9-7568-4E44-8274-7913F36D8C61}"/>
    <dgm:cxn modelId="{D92F2AA5-5F9A-42C0-A2CE-07B98937F25B}" srcId="{A997CC20-26CD-4516-A76B-B1AD1AFD909E}" destId="{AD31604C-EB68-4470-9750-821CDE2934B0}" srcOrd="1" destOrd="0" parTransId="{04A45A0C-791B-4FC0-B112-9AF939AA29F7}" sibTransId="{2B6E07D7-F7E0-43ED-A6FF-7B738A903CDC}"/>
    <dgm:cxn modelId="{788A8DB8-0664-4709-81AE-AB0B003A75E2}" type="presOf" srcId="{E9B4887E-BA1B-493D-B4D2-5BD5BF9A1D25}" destId="{947BC2A2-8B29-4E3F-8B91-1ADDD2164D15}" srcOrd="0" destOrd="1" presId="urn:microsoft.com/office/officeart/2018/2/layout/IconVerticalSolidList"/>
    <dgm:cxn modelId="{231B4171-DE0A-4945-9AC6-7FF5920A1DDF}" type="presParOf" srcId="{8CA1DA61-DFD8-4109-8581-D623280ED8C7}" destId="{C2A669DE-F231-402A-ABFD-92430D465CD2}" srcOrd="0" destOrd="0" presId="urn:microsoft.com/office/officeart/2018/2/layout/IconVerticalSolidList"/>
    <dgm:cxn modelId="{17E333A3-DF4D-455C-ABBE-D18C1AD3CEEC}" type="presParOf" srcId="{C2A669DE-F231-402A-ABFD-92430D465CD2}" destId="{0B3778DB-FA50-4719-8E9E-CBE0ACF4E6D1}" srcOrd="0" destOrd="0" presId="urn:microsoft.com/office/officeart/2018/2/layout/IconVerticalSolidList"/>
    <dgm:cxn modelId="{0937D945-52F3-4748-B0C6-9C4572AA4A67}" type="presParOf" srcId="{C2A669DE-F231-402A-ABFD-92430D465CD2}" destId="{13DD76FF-F728-4F25-871A-B34008C1DACF}" srcOrd="1" destOrd="0" presId="urn:microsoft.com/office/officeart/2018/2/layout/IconVerticalSolidList"/>
    <dgm:cxn modelId="{C58C8672-266E-4396-898B-A885B5E09CE7}" type="presParOf" srcId="{C2A669DE-F231-402A-ABFD-92430D465CD2}" destId="{077A5E2E-ABD3-44A2-BAC8-0324DCA648D1}" srcOrd="2" destOrd="0" presId="urn:microsoft.com/office/officeart/2018/2/layout/IconVerticalSolidList"/>
    <dgm:cxn modelId="{116AD755-3920-41F8-9E61-0878D8EC8B59}" type="presParOf" srcId="{C2A669DE-F231-402A-ABFD-92430D465CD2}" destId="{E12A8EA7-262D-4068-8DE4-CDF87766B944}" srcOrd="3" destOrd="0" presId="urn:microsoft.com/office/officeart/2018/2/layout/IconVerticalSolidList"/>
    <dgm:cxn modelId="{195F3BA7-FE79-4114-B003-DA466A8A2189}" type="presParOf" srcId="{C2A669DE-F231-402A-ABFD-92430D465CD2}" destId="{65E28A34-B8A1-4EAF-AAA2-6B87E825F2A5}" srcOrd="4" destOrd="0" presId="urn:microsoft.com/office/officeart/2018/2/layout/IconVerticalSolidList"/>
    <dgm:cxn modelId="{811FF914-33EB-4501-942A-362423E3A3A3}" type="presParOf" srcId="{8CA1DA61-DFD8-4109-8581-D623280ED8C7}" destId="{447FC541-E6BB-481B-BC0C-84216DCF56DF}" srcOrd="1" destOrd="0" presId="urn:microsoft.com/office/officeart/2018/2/layout/IconVerticalSolidList"/>
    <dgm:cxn modelId="{044F3B80-7D3C-429E-9B5C-86B1F6647F2C}" type="presParOf" srcId="{8CA1DA61-DFD8-4109-8581-D623280ED8C7}" destId="{0A5064CB-461D-49E4-9D32-ACB9FF28546F}" srcOrd="2" destOrd="0" presId="urn:microsoft.com/office/officeart/2018/2/layout/IconVerticalSolidList"/>
    <dgm:cxn modelId="{53EC065C-167D-4AD2-971B-3C4DE2A4F689}" type="presParOf" srcId="{0A5064CB-461D-49E4-9D32-ACB9FF28546F}" destId="{2378EF54-776E-4EEA-A474-72DDFDC78583}" srcOrd="0" destOrd="0" presId="urn:microsoft.com/office/officeart/2018/2/layout/IconVerticalSolidList"/>
    <dgm:cxn modelId="{55A5B5EB-8AB3-485F-B828-110C6249F513}" type="presParOf" srcId="{0A5064CB-461D-49E4-9D32-ACB9FF28546F}" destId="{2AC462E3-2F21-40CC-940E-54E0725C979A}" srcOrd="1" destOrd="0" presId="urn:microsoft.com/office/officeart/2018/2/layout/IconVerticalSolidList"/>
    <dgm:cxn modelId="{684279FE-285B-4FB5-9918-75C1B00DFB1C}" type="presParOf" srcId="{0A5064CB-461D-49E4-9D32-ACB9FF28546F}" destId="{C2A0AF1E-9E11-47F3-8C91-76C0114F6D16}" srcOrd="2" destOrd="0" presId="urn:microsoft.com/office/officeart/2018/2/layout/IconVerticalSolidList"/>
    <dgm:cxn modelId="{AFF9F59E-9763-4B4A-9E01-BC7648439FBE}" type="presParOf" srcId="{0A5064CB-461D-49E4-9D32-ACB9FF28546F}" destId="{A9F4A7C2-94E0-47DA-B508-F6219167D522}" srcOrd="3" destOrd="0" presId="urn:microsoft.com/office/officeart/2018/2/layout/IconVerticalSolidList"/>
    <dgm:cxn modelId="{637D7D5D-9222-41C8-9DC2-E9E67CE19784}" type="presParOf" srcId="{0A5064CB-461D-49E4-9D32-ACB9FF28546F}" destId="{947BC2A2-8B29-4E3F-8B91-1ADDD2164D1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EDF68-E344-4610-9621-CF9F34416127}">
      <dsp:nvSpPr>
        <dsp:cNvPr id="0" name=""/>
        <dsp:cNvSpPr/>
      </dsp:nvSpPr>
      <dsp:spPr>
        <a:xfrm>
          <a:off x="429238" y="1326038"/>
          <a:ext cx="696884" cy="6968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585CF-90C9-40F3-BB38-B189F5DE4DF3}">
      <dsp:nvSpPr>
        <dsp:cNvPr id="0" name=""/>
        <dsp:cNvSpPr/>
      </dsp:nvSpPr>
      <dsp:spPr>
        <a:xfrm>
          <a:off x="3364" y="2276226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Financial News Overview</a:t>
          </a:r>
        </a:p>
      </dsp:txBody>
      <dsp:txXfrm>
        <a:off x="3364" y="2276226"/>
        <a:ext cx="1548632" cy="619453"/>
      </dsp:txXfrm>
    </dsp:sp>
    <dsp:sp modelId="{4BCEF6CA-6066-48DE-85E4-EEC6B241647A}">
      <dsp:nvSpPr>
        <dsp:cNvPr id="0" name=""/>
        <dsp:cNvSpPr/>
      </dsp:nvSpPr>
      <dsp:spPr>
        <a:xfrm>
          <a:off x="2248881" y="1326038"/>
          <a:ext cx="696884" cy="6968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683117-A459-45DF-A6EC-A2FC044E3AEC}">
      <dsp:nvSpPr>
        <dsp:cNvPr id="0" name=""/>
        <dsp:cNvSpPr/>
      </dsp:nvSpPr>
      <dsp:spPr>
        <a:xfrm>
          <a:off x="1823007" y="2276226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Business Problem</a:t>
          </a:r>
        </a:p>
      </dsp:txBody>
      <dsp:txXfrm>
        <a:off x="1823007" y="2276226"/>
        <a:ext cx="1548632" cy="619453"/>
      </dsp:txXfrm>
    </dsp:sp>
    <dsp:sp modelId="{33D7EFC6-5186-4952-9AB0-9DF15C4F22CE}">
      <dsp:nvSpPr>
        <dsp:cNvPr id="0" name=""/>
        <dsp:cNvSpPr/>
      </dsp:nvSpPr>
      <dsp:spPr>
        <a:xfrm>
          <a:off x="4068525" y="1326038"/>
          <a:ext cx="696884" cy="6968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9CE1B-3DFA-451D-82E1-05265AD55365}">
      <dsp:nvSpPr>
        <dsp:cNvPr id="0" name=""/>
        <dsp:cNvSpPr/>
      </dsp:nvSpPr>
      <dsp:spPr>
        <a:xfrm>
          <a:off x="3642651" y="2276226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Exploring Data Analysis</a:t>
          </a:r>
        </a:p>
      </dsp:txBody>
      <dsp:txXfrm>
        <a:off x="3642651" y="2276226"/>
        <a:ext cx="1548632" cy="619453"/>
      </dsp:txXfrm>
    </dsp:sp>
    <dsp:sp modelId="{1BBBAE8E-EFF1-4569-9D3A-F1C10E5C70E8}">
      <dsp:nvSpPr>
        <dsp:cNvPr id="0" name=""/>
        <dsp:cNvSpPr/>
      </dsp:nvSpPr>
      <dsp:spPr>
        <a:xfrm>
          <a:off x="5888168" y="1326038"/>
          <a:ext cx="696884" cy="6968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FAF279-F227-4831-B093-9FF06391052E}">
      <dsp:nvSpPr>
        <dsp:cNvPr id="0" name=""/>
        <dsp:cNvSpPr/>
      </dsp:nvSpPr>
      <dsp:spPr>
        <a:xfrm>
          <a:off x="5462294" y="2276226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Project Pipeline</a:t>
          </a:r>
        </a:p>
      </dsp:txBody>
      <dsp:txXfrm>
        <a:off x="5462294" y="2276226"/>
        <a:ext cx="1548632" cy="619453"/>
      </dsp:txXfrm>
    </dsp:sp>
    <dsp:sp modelId="{0B04E482-21DE-468E-B59D-07823403E1B8}">
      <dsp:nvSpPr>
        <dsp:cNvPr id="0" name=""/>
        <dsp:cNvSpPr/>
      </dsp:nvSpPr>
      <dsp:spPr>
        <a:xfrm>
          <a:off x="7707812" y="1326038"/>
          <a:ext cx="696884" cy="6968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0A9CA-B2B3-44E6-AE1F-A66191F94EE4}">
      <dsp:nvSpPr>
        <dsp:cNvPr id="0" name=""/>
        <dsp:cNvSpPr/>
      </dsp:nvSpPr>
      <dsp:spPr>
        <a:xfrm>
          <a:off x="7281938" y="2276226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Evaluation</a:t>
          </a:r>
        </a:p>
      </dsp:txBody>
      <dsp:txXfrm>
        <a:off x="7281938" y="2276226"/>
        <a:ext cx="1548632" cy="619453"/>
      </dsp:txXfrm>
    </dsp:sp>
    <dsp:sp modelId="{32BC91D0-F99E-43CE-BD2C-52D634083F7C}">
      <dsp:nvSpPr>
        <dsp:cNvPr id="0" name=""/>
        <dsp:cNvSpPr/>
      </dsp:nvSpPr>
      <dsp:spPr>
        <a:xfrm>
          <a:off x="9527456" y="1326038"/>
          <a:ext cx="696884" cy="69688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FB9432-4D55-46B6-97D7-F1F52D122416}">
      <dsp:nvSpPr>
        <dsp:cNvPr id="0" name=""/>
        <dsp:cNvSpPr/>
      </dsp:nvSpPr>
      <dsp:spPr>
        <a:xfrm>
          <a:off x="9101581" y="2276226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Conclusion</a:t>
          </a:r>
        </a:p>
      </dsp:txBody>
      <dsp:txXfrm>
        <a:off x="9101581" y="2276226"/>
        <a:ext cx="1548632" cy="6194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466D06-C024-4F1F-B0DE-8F3A3EEF676A}">
      <dsp:nvSpPr>
        <dsp:cNvPr id="0" name=""/>
        <dsp:cNvSpPr/>
      </dsp:nvSpPr>
      <dsp:spPr>
        <a:xfrm>
          <a:off x="0" y="89004"/>
          <a:ext cx="3359951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Neutral, Positive, Negative?</a:t>
          </a:r>
          <a:endParaRPr lang="en-AU" sz="1900" kern="1200"/>
        </a:p>
      </dsp:txBody>
      <dsp:txXfrm>
        <a:off x="22246" y="111250"/>
        <a:ext cx="3315459" cy="4112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200E7-AB0A-4A40-A135-D1BA6BF4F54D}">
      <dsp:nvSpPr>
        <dsp:cNvPr id="0" name=""/>
        <dsp:cNvSpPr/>
      </dsp:nvSpPr>
      <dsp:spPr>
        <a:xfrm>
          <a:off x="0" y="89004"/>
          <a:ext cx="3359951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Neutral, Positive, Negative?</a:t>
          </a:r>
          <a:endParaRPr lang="en-AU" sz="1900" kern="1200"/>
        </a:p>
      </dsp:txBody>
      <dsp:txXfrm>
        <a:off x="22246" y="111250"/>
        <a:ext cx="3315459" cy="411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81791-4C0E-4548-A41F-CAAE85DD408B}">
      <dsp:nvSpPr>
        <dsp:cNvPr id="0" name=""/>
        <dsp:cNvSpPr/>
      </dsp:nvSpPr>
      <dsp:spPr>
        <a:xfrm>
          <a:off x="0" y="89004"/>
          <a:ext cx="3359951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Neutral, Positive, Negative?</a:t>
          </a:r>
          <a:endParaRPr lang="en-AU" sz="1900" kern="1200"/>
        </a:p>
      </dsp:txBody>
      <dsp:txXfrm>
        <a:off x="22246" y="111250"/>
        <a:ext cx="3315459" cy="4112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84A0E7-03FA-409D-A0DF-6B19A4D9BAA7}">
      <dsp:nvSpPr>
        <dsp:cNvPr id="0" name=""/>
        <dsp:cNvSpPr/>
      </dsp:nvSpPr>
      <dsp:spPr>
        <a:xfrm>
          <a:off x="6313" y="1359368"/>
          <a:ext cx="1424577" cy="8235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processing </a:t>
          </a:r>
          <a:endParaRPr lang="en-AU" sz="1400" kern="1200" dirty="0"/>
        </a:p>
      </dsp:txBody>
      <dsp:txXfrm>
        <a:off x="6313" y="1359368"/>
        <a:ext cx="1424577" cy="549001"/>
      </dsp:txXfrm>
    </dsp:sp>
    <dsp:sp modelId="{C1012211-C879-49ED-B426-8585F4A89B70}">
      <dsp:nvSpPr>
        <dsp:cNvPr id="0" name=""/>
        <dsp:cNvSpPr/>
      </dsp:nvSpPr>
      <dsp:spPr>
        <a:xfrm>
          <a:off x="298094" y="1908369"/>
          <a:ext cx="1424577" cy="1083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400" kern="1200" dirty="0"/>
            <a:t>Convert sentences into tokens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U" sz="1400" kern="1200"/>
        </a:p>
      </dsp:txBody>
      <dsp:txXfrm>
        <a:off x="329832" y="1940107"/>
        <a:ext cx="1361101" cy="1020124"/>
      </dsp:txXfrm>
    </dsp:sp>
    <dsp:sp modelId="{8529EDF3-176F-4043-AA16-09C4E15B9B46}">
      <dsp:nvSpPr>
        <dsp:cNvPr id="0" name=""/>
        <dsp:cNvSpPr/>
      </dsp:nvSpPr>
      <dsp:spPr>
        <a:xfrm>
          <a:off x="1646851" y="1456529"/>
          <a:ext cx="457836" cy="3546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/>
        </a:p>
      </dsp:txBody>
      <dsp:txXfrm>
        <a:off x="1646851" y="1527465"/>
        <a:ext cx="351433" cy="212806"/>
      </dsp:txXfrm>
    </dsp:sp>
    <dsp:sp modelId="{A291E707-3B9F-4954-BE01-F4624BC71EC3}">
      <dsp:nvSpPr>
        <dsp:cNvPr id="0" name=""/>
        <dsp:cNvSpPr/>
      </dsp:nvSpPr>
      <dsp:spPr>
        <a:xfrm>
          <a:off x="2294733" y="1359368"/>
          <a:ext cx="1424577" cy="8235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Split data</a:t>
          </a:r>
          <a:endParaRPr lang="en-AU" sz="1400" kern="1200" dirty="0"/>
        </a:p>
      </dsp:txBody>
      <dsp:txXfrm>
        <a:off x="2294733" y="1359368"/>
        <a:ext cx="1424577" cy="549001"/>
      </dsp:txXfrm>
    </dsp:sp>
    <dsp:sp modelId="{FCA34866-6C5A-4D45-A651-B3CB30A6DFDF}">
      <dsp:nvSpPr>
        <dsp:cNvPr id="0" name=""/>
        <dsp:cNvSpPr/>
      </dsp:nvSpPr>
      <dsp:spPr>
        <a:xfrm>
          <a:off x="2586514" y="1908369"/>
          <a:ext cx="1424577" cy="1083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80% training and 20 % testing</a:t>
          </a:r>
          <a:endParaRPr lang="en-AU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U" sz="1400" kern="1200"/>
        </a:p>
      </dsp:txBody>
      <dsp:txXfrm>
        <a:off x="2618252" y="1940107"/>
        <a:ext cx="1361101" cy="1020124"/>
      </dsp:txXfrm>
    </dsp:sp>
    <dsp:sp modelId="{236BD290-D766-42A2-94FE-E9D3CC39F196}">
      <dsp:nvSpPr>
        <dsp:cNvPr id="0" name=""/>
        <dsp:cNvSpPr/>
      </dsp:nvSpPr>
      <dsp:spPr>
        <a:xfrm>
          <a:off x="3935271" y="1456529"/>
          <a:ext cx="457836" cy="3546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/>
        </a:p>
      </dsp:txBody>
      <dsp:txXfrm>
        <a:off x="3935271" y="1527465"/>
        <a:ext cx="351433" cy="212806"/>
      </dsp:txXfrm>
    </dsp:sp>
    <dsp:sp modelId="{9BEE200F-5128-44EF-9339-F5AF3D93DDC8}">
      <dsp:nvSpPr>
        <dsp:cNvPr id="0" name=""/>
        <dsp:cNvSpPr/>
      </dsp:nvSpPr>
      <dsp:spPr>
        <a:xfrm>
          <a:off x="4583154" y="1359368"/>
          <a:ext cx="1424577" cy="8235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training</a:t>
          </a:r>
          <a:endParaRPr lang="en-AU" sz="1400" kern="1200" dirty="0"/>
        </a:p>
      </dsp:txBody>
      <dsp:txXfrm>
        <a:off x="4583154" y="1359368"/>
        <a:ext cx="1424577" cy="549001"/>
      </dsp:txXfrm>
    </dsp:sp>
    <dsp:sp modelId="{FA45BDD7-DE25-4F3A-9FE2-38BA76AEA71B}">
      <dsp:nvSpPr>
        <dsp:cNvPr id="0" name=""/>
        <dsp:cNvSpPr/>
      </dsp:nvSpPr>
      <dsp:spPr>
        <a:xfrm>
          <a:off x="4874934" y="1908369"/>
          <a:ext cx="1424577" cy="1083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Using BERT</a:t>
          </a:r>
          <a:endParaRPr lang="en-AU" sz="1400" kern="1200" dirty="0"/>
        </a:p>
      </dsp:txBody>
      <dsp:txXfrm>
        <a:off x="4906672" y="1940107"/>
        <a:ext cx="1361101" cy="1020124"/>
      </dsp:txXfrm>
    </dsp:sp>
    <dsp:sp modelId="{F824D911-832F-4748-A113-E4299685B536}">
      <dsp:nvSpPr>
        <dsp:cNvPr id="0" name=""/>
        <dsp:cNvSpPr/>
      </dsp:nvSpPr>
      <dsp:spPr>
        <a:xfrm>
          <a:off x="6223691" y="1456529"/>
          <a:ext cx="457836" cy="3546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/>
        </a:p>
      </dsp:txBody>
      <dsp:txXfrm>
        <a:off x="6223691" y="1527465"/>
        <a:ext cx="351433" cy="212806"/>
      </dsp:txXfrm>
    </dsp:sp>
    <dsp:sp modelId="{2073217A-01E1-49B2-AFD9-D072C620F2FD}">
      <dsp:nvSpPr>
        <dsp:cNvPr id="0" name=""/>
        <dsp:cNvSpPr/>
      </dsp:nvSpPr>
      <dsp:spPr>
        <a:xfrm>
          <a:off x="6871574" y="1359368"/>
          <a:ext cx="1424577" cy="8235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evaluation</a:t>
          </a:r>
          <a:endParaRPr lang="en-AU" sz="1400" kern="1200" dirty="0"/>
        </a:p>
      </dsp:txBody>
      <dsp:txXfrm>
        <a:off x="6871574" y="1359368"/>
        <a:ext cx="1424577" cy="549001"/>
      </dsp:txXfrm>
    </dsp:sp>
    <dsp:sp modelId="{E44DDD55-A329-4E96-AE30-20FBA0CBB287}">
      <dsp:nvSpPr>
        <dsp:cNvPr id="0" name=""/>
        <dsp:cNvSpPr/>
      </dsp:nvSpPr>
      <dsp:spPr>
        <a:xfrm>
          <a:off x="7163354" y="1908369"/>
          <a:ext cx="1424577" cy="1083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Accuracy</a:t>
          </a:r>
          <a:endParaRPr lang="en-AU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Precision</a:t>
          </a:r>
          <a:endParaRPr lang="en-AU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Recall, F1</a:t>
          </a:r>
          <a:endParaRPr lang="en-AU" sz="1400" kern="1200" dirty="0"/>
        </a:p>
      </dsp:txBody>
      <dsp:txXfrm>
        <a:off x="7195092" y="1940107"/>
        <a:ext cx="1361101" cy="1020124"/>
      </dsp:txXfrm>
    </dsp:sp>
    <dsp:sp modelId="{6763055B-A613-4A5E-A3B6-D9A6E01159F2}">
      <dsp:nvSpPr>
        <dsp:cNvPr id="0" name=""/>
        <dsp:cNvSpPr/>
      </dsp:nvSpPr>
      <dsp:spPr>
        <a:xfrm>
          <a:off x="8512111" y="1456529"/>
          <a:ext cx="457836" cy="3546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/>
        </a:p>
      </dsp:txBody>
      <dsp:txXfrm>
        <a:off x="8512111" y="1527465"/>
        <a:ext cx="351433" cy="212806"/>
      </dsp:txXfrm>
    </dsp:sp>
    <dsp:sp modelId="{82AC78B3-B7BE-4FDB-A488-D46AB09BD2B8}">
      <dsp:nvSpPr>
        <dsp:cNvPr id="0" name=""/>
        <dsp:cNvSpPr/>
      </dsp:nvSpPr>
      <dsp:spPr>
        <a:xfrm>
          <a:off x="9159994" y="1359368"/>
          <a:ext cx="1424577" cy="8235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Conclusion</a:t>
          </a:r>
          <a:endParaRPr lang="en-AU" sz="1400" kern="1200" dirty="0"/>
        </a:p>
      </dsp:txBody>
      <dsp:txXfrm>
        <a:off x="9159994" y="1359368"/>
        <a:ext cx="1424577" cy="549001"/>
      </dsp:txXfrm>
    </dsp:sp>
    <dsp:sp modelId="{03AFF570-A1D1-48F5-8F1B-0722D19AC339}">
      <dsp:nvSpPr>
        <dsp:cNvPr id="0" name=""/>
        <dsp:cNvSpPr/>
      </dsp:nvSpPr>
      <dsp:spPr>
        <a:xfrm>
          <a:off x="9451775" y="1908369"/>
          <a:ext cx="1424577" cy="1083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Can we use the model?</a:t>
          </a:r>
          <a:endParaRPr lang="en-AU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Further work</a:t>
          </a:r>
          <a:endParaRPr lang="en-AU" sz="1400" kern="1200" dirty="0"/>
        </a:p>
      </dsp:txBody>
      <dsp:txXfrm>
        <a:off x="9483513" y="1940107"/>
        <a:ext cx="1361101" cy="10201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60BDF-9DC2-48D7-B979-ABE2FB7B1792}">
      <dsp:nvSpPr>
        <dsp:cNvPr id="0" name=""/>
        <dsp:cNvSpPr/>
      </dsp:nvSpPr>
      <dsp:spPr>
        <a:xfrm>
          <a:off x="632" y="1343115"/>
          <a:ext cx="1480095" cy="74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Negative : 0</a:t>
          </a:r>
          <a:endParaRPr lang="en-AU" sz="1800" kern="1200"/>
        </a:p>
      </dsp:txBody>
      <dsp:txXfrm>
        <a:off x="22307" y="1364790"/>
        <a:ext cx="1436745" cy="696697"/>
      </dsp:txXfrm>
    </dsp:sp>
    <dsp:sp modelId="{490ACB83-B085-4E5F-A0F5-170D6C682E0F}">
      <dsp:nvSpPr>
        <dsp:cNvPr id="0" name=""/>
        <dsp:cNvSpPr/>
      </dsp:nvSpPr>
      <dsp:spPr>
        <a:xfrm>
          <a:off x="148642" y="2083163"/>
          <a:ext cx="148009" cy="5550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5035"/>
              </a:lnTo>
              <a:lnTo>
                <a:pt x="148009" y="5550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33AC0C-4229-4752-ADDC-B3F068304D67}">
      <dsp:nvSpPr>
        <dsp:cNvPr id="0" name=""/>
        <dsp:cNvSpPr/>
      </dsp:nvSpPr>
      <dsp:spPr>
        <a:xfrm>
          <a:off x="296651" y="2268174"/>
          <a:ext cx="1184076" cy="7400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93% were correctly classified</a:t>
          </a:r>
          <a:endParaRPr lang="en-AU" sz="1500" kern="1200"/>
        </a:p>
      </dsp:txBody>
      <dsp:txXfrm>
        <a:off x="318326" y="2289849"/>
        <a:ext cx="1140726" cy="696697"/>
      </dsp:txXfrm>
    </dsp:sp>
    <dsp:sp modelId="{A8F37DB4-93B9-4F39-B389-FA29FCD47889}">
      <dsp:nvSpPr>
        <dsp:cNvPr id="0" name=""/>
        <dsp:cNvSpPr/>
      </dsp:nvSpPr>
      <dsp:spPr>
        <a:xfrm>
          <a:off x="1850752" y="1343115"/>
          <a:ext cx="1480095" cy="74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Neutral : 1</a:t>
          </a:r>
          <a:endParaRPr lang="en-AU" sz="1800" kern="1200"/>
        </a:p>
      </dsp:txBody>
      <dsp:txXfrm>
        <a:off x="1872427" y="1364790"/>
        <a:ext cx="1436745" cy="696697"/>
      </dsp:txXfrm>
    </dsp:sp>
    <dsp:sp modelId="{8B4FF672-9232-489E-AE1B-680D0B571117}">
      <dsp:nvSpPr>
        <dsp:cNvPr id="0" name=""/>
        <dsp:cNvSpPr/>
      </dsp:nvSpPr>
      <dsp:spPr>
        <a:xfrm>
          <a:off x="1998761" y="2083163"/>
          <a:ext cx="148009" cy="5550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5035"/>
              </a:lnTo>
              <a:lnTo>
                <a:pt x="148009" y="5550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B4196-263B-48C6-8A6D-B5253E0A76AA}">
      <dsp:nvSpPr>
        <dsp:cNvPr id="0" name=""/>
        <dsp:cNvSpPr/>
      </dsp:nvSpPr>
      <dsp:spPr>
        <a:xfrm>
          <a:off x="2146771" y="2268174"/>
          <a:ext cx="1184076" cy="7400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98% were correctly classified</a:t>
          </a:r>
          <a:endParaRPr lang="en-AU" sz="1500" kern="1200"/>
        </a:p>
      </dsp:txBody>
      <dsp:txXfrm>
        <a:off x="2168446" y="2289849"/>
        <a:ext cx="1140726" cy="696697"/>
      </dsp:txXfrm>
    </dsp:sp>
    <dsp:sp modelId="{93EB3E67-86B3-4CCA-BF95-E5BA21A0E6E2}">
      <dsp:nvSpPr>
        <dsp:cNvPr id="0" name=""/>
        <dsp:cNvSpPr/>
      </dsp:nvSpPr>
      <dsp:spPr>
        <a:xfrm>
          <a:off x="3700871" y="1343115"/>
          <a:ext cx="1480095" cy="74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Positive : 2</a:t>
          </a:r>
          <a:endParaRPr lang="en-AU" sz="1800" kern="1200" dirty="0"/>
        </a:p>
      </dsp:txBody>
      <dsp:txXfrm>
        <a:off x="3722546" y="1364790"/>
        <a:ext cx="1436745" cy="696697"/>
      </dsp:txXfrm>
    </dsp:sp>
    <dsp:sp modelId="{06F73E77-3560-45ED-ABA9-712A90635CA6}">
      <dsp:nvSpPr>
        <dsp:cNvPr id="0" name=""/>
        <dsp:cNvSpPr/>
      </dsp:nvSpPr>
      <dsp:spPr>
        <a:xfrm>
          <a:off x="3848881" y="2083163"/>
          <a:ext cx="148009" cy="5550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5035"/>
              </a:lnTo>
              <a:lnTo>
                <a:pt x="148009" y="5550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36E6CE-BD73-4479-A2D7-0387CAB44CD2}">
      <dsp:nvSpPr>
        <dsp:cNvPr id="0" name=""/>
        <dsp:cNvSpPr/>
      </dsp:nvSpPr>
      <dsp:spPr>
        <a:xfrm>
          <a:off x="3996890" y="2268174"/>
          <a:ext cx="1184076" cy="7400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94% were correctly classified</a:t>
          </a:r>
          <a:endParaRPr lang="en-AU" sz="1500" kern="1200" dirty="0"/>
        </a:p>
      </dsp:txBody>
      <dsp:txXfrm>
        <a:off x="4018565" y="2289849"/>
        <a:ext cx="1140726" cy="69669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D92D6-DC80-447A-AF56-DC101139CF51}">
      <dsp:nvSpPr>
        <dsp:cNvPr id="0" name=""/>
        <dsp:cNvSpPr/>
      </dsp:nvSpPr>
      <dsp:spPr>
        <a:xfrm>
          <a:off x="0" y="1029069"/>
          <a:ext cx="5407152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Overall</a:t>
          </a:r>
          <a:endParaRPr lang="en-AU" sz="2400" kern="1200" dirty="0"/>
        </a:p>
      </dsp:txBody>
      <dsp:txXfrm>
        <a:off x="59399" y="1088468"/>
        <a:ext cx="5288354" cy="1098002"/>
      </dsp:txXfrm>
    </dsp:sp>
    <dsp:sp modelId="{E58BE6A6-C495-486A-93B8-9A08C0D438BF}">
      <dsp:nvSpPr>
        <dsp:cNvPr id="0" name=""/>
        <dsp:cNvSpPr/>
      </dsp:nvSpPr>
      <dsp:spPr>
        <a:xfrm>
          <a:off x="0" y="2245869"/>
          <a:ext cx="5407152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677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High precision, recall, and F1-scores across all classes</a:t>
          </a:r>
          <a:endParaRPr lang="en-A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The overall accuracy of the model is 96%</a:t>
          </a:r>
          <a:endParaRPr lang="en-A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AU" sz="1600" kern="1200" dirty="0"/>
            <a:t>Excellent classification performance</a:t>
          </a:r>
        </a:p>
      </dsp:txBody>
      <dsp:txXfrm>
        <a:off x="0" y="2245869"/>
        <a:ext cx="5407152" cy="10764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778DB-FA50-4719-8E9E-CBE0ACF4E6D1}">
      <dsp:nvSpPr>
        <dsp:cNvPr id="0" name=""/>
        <dsp:cNvSpPr/>
      </dsp:nvSpPr>
      <dsp:spPr>
        <a:xfrm>
          <a:off x="0" y="774932"/>
          <a:ext cx="10348928" cy="14306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DD76FF-F728-4F25-871A-B34008C1DACF}">
      <dsp:nvSpPr>
        <dsp:cNvPr id="0" name=""/>
        <dsp:cNvSpPr/>
      </dsp:nvSpPr>
      <dsp:spPr>
        <a:xfrm>
          <a:off x="432769" y="1096827"/>
          <a:ext cx="786854" cy="7868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2A8EA7-262D-4068-8DE4-CDF87766B944}">
      <dsp:nvSpPr>
        <dsp:cNvPr id="0" name=""/>
        <dsp:cNvSpPr/>
      </dsp:nvSpPr>
      <dsp:spPr>
        <a:xfrm>
          <a:off x="1652394" y="774932"/>
          <a:ext cx="4657017" cy="1430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10" tIns="151410" rIns="151410" bIns="15141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Can we automatically classify financial news as 'negative,' 'neutral,' or 'positive' for the financial market?</a:t>
          </a:r>
        </a:p>
      </dsp:txBody>
      <dsp:txXfrm>
        <a:off x="1652394" y="774932"/>
        <a:ext cx="4657017" cy="1430644"/>
      </dsp:txXfrm>
    </dsp:sp>
    <dsp:sp modelId="{65E28A34-B8A1-4EAF-AAA2-6B87E825F2A5}">
      <dsp:nvSpPr>
        <dsp:cNvPr id="0" name=""/>
        <dsp:cNvSpPr/>
      </dsp:nvSpPr>
      <dsp:spPr>
        <a:xfrm>
          <a:off x="6309411" y="774932"/>
          <a:ext cx="4039516" cy="1430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10" tIns="151410" rIns="151410" bIns="15141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YES at 96% accuracy!!!</a:t>
          </a:r>
        </a:p>
      </dsp:txBody>
      <dsp:txXfrm>
        <a:off x="6309411" y="774932"/>
        <a:ext cx="4039516" cy="1430644"/>
      </dsp:txXfrm>
    </dsp:sp>
    <dsp:sp modelId="{2378EF54-776E-4EEA-A474-72DDFDC78583}">
      <dsp:nvSpPr>
        <dsp:cNvPr id="0" name=""/>
        <dsp:cNvSpPr/>
      </dsp:nvSpPr>
      <dsp:spPr>
        <a:xfrm>
          <a:off x="0" y="2563237"/>
          <a:ext cx="10348928" cy="14306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462E3-2F21-40CC-940E-54E0725C979A}">
      <dsp:nvSpPr>
        <dsp:cNvPr id="0" name=""/>
        <dsp:cNvSpPr/>
      </dsp:nvSpPr>
      <dsp:spPr>
        <a:xfrm>
          <a:off x="432769" y="2885132"/>
          <a:ext cx="786854" cy="7868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F4A7C2-94E0-47DA-B508-F6219167D522}">
      <dsp:nvSpPr>
        <dsp:cNvPr id="0" name=""/>
        <dsp:cNvSpPr/>
      </dsp:nvSpPr>
      <dsp:spPr>
        <a:xfrm>
          <a:off x="1652394" y="2563237"/>
          <a:ext cx="4657017" cy="1430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10" tIns="151410" rIns="151410" bIns="15141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Further development</a:t>
          </a:r>
        </a:p>
      </dsp:txBody>
      <dsp:txXfrm>
        <a:off x="1652394" y="2563237"/>
        <a:ext cx="4657017" cy="1430644"/>
      </dsp:txXfrm>
    </dsp:sp>
    <dsp:sp modelId="{947BC2A2-8B29-4E3F-8B91-1ADDD2164D15}">
      <dsp:nvSpPr>
        <dsp:cNvPr id="0" name=""/>
        <dsp:cNvSpPr/>
      </dsp:nvSpPr>
      <dsp:spPr>
        <a:xfrm>
          <a:off x="6309411" y="2563237"/>
          <a:ext cx="4039516" cy="1430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10" tIns="151410" rIns="151410" bIns="15141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Deploy to the server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Stream financial news and automatically classify its sentiment</a:t>
          </a:r>
        </a:p>
      </dsp:txBody>
      <dsp:txXfrm>
        <a:off x="6309411" y="2563237"/>
        <a:ext cx="4039516" cy="1430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78505-DA24-4F4C-9950-309AEA773846}" type="datetimeFigureOut">
              <a:rPr lang="en-AU" smtClean="0"/>
              <a:t>18/07/2024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06901-F80E-473D-83DB-AF2ED86CFC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4097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6901-F80E-473D-83DB-AF2ED86CFCE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267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6901-F80E-473D-83DB-AF2ED86CFCE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728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6901-F80E-473D-83DB-AF2ED86CFCE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51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6901-F80E-473D-83DB-AF2ED86CFCE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7190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6901-F80E-473D-83DB-AF2ED86CFCE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581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6901-F80E-473D-83DB-AF2ED86CFCE2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7750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6901-F80E-473D-83DB-AF2ED86CFCE2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9438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6901-F80E-473D-83DB-AF2ED86CFCE2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4008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6901-F80E-473D-83DB-AF2ED86CFCE2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4887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6901-F80E-473D-83DB-AF2ED86CFCE2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4039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6901-F80E-473D-83DB-AF2ED86CFCE2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197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5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99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05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6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96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46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7/18/2024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71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7/18/2024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25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7/18/2024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68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83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3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image" Target="../media/image2.png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notesSlide" Target="../notesSlides/notesSlide3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diagramDrawing" Target="../diagrams/drawing2.xml"/><Relationship Id="rId5" Type="http://schemas.openxmlformats.org/officeDocument/2006/relationships/image" Target="../media/image16.png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image" Target="../media/image15.png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797DE5A-DA89-0A80-C73D-8DCE1A3E2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09FB7-7AA3-3017-FDD1-D6FD90D195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52" r="29944" b="1"/>
          <a:stretch/>
        </p:blipFill>
        <p:spPr>
          <a:xfrm>
            <a:off x="4824248" y="1"/>
            <a:ext cx="7367752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764B44-F05A-CD20-0FFB-BB3C5B5E5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045" y="1174376"/>
            <a:ext cx="3509383" cy="278175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Financial Sentiment Analysis</a:t>
            </a:r>
            <a:endParaRPr lang="en-A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B26BDBC-6687-A032-6D8E-E656D8ECB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045" y="4062940"/>
            <a:ext cx="3509383" cy="139491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Ton Nattapan</a:t>
            </a:r>
          </a:p>
          <a:p>
            <a:pPr algn="l"/>
            <a:r>
              <a:rPr lang="en-US" dirty="0"/>
              <a:t>Mini project 3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160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A466FCC-26A6-AD0C-513D-472AAABE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764B44-F05A-CD20-0FFB-BB3C5B5E5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1252728"/>
            <a:ext cx="2905613" cy="4768815"/>
          </a:xfrm>
        </p:spPr>
        <p:txBody>
          <a:bodyPr>
            <a:normAutofit/>
          </a:bodyPr>
          <a:lstStyle/>
          <a:p>
            <a:pPr lvl="0"/>
            <a:r>
              <a:rPr lang="en-US" sz="3200"/>
              <a:t>Conclusion</a:t>
            </a:r>
            <a:endParaRPr lang="en-US" sz="32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F31F95E-75BE-B577-B817-499E72ED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37250"/>
            <a:ext cx="12192000" cy="920750"/>
          </a:xfrm>
          <a:prstGeom prst="rect">
            <a:avLst/>
          </a:prstGeom>
        </p:spPr>
      </p:pic>
      <p:graphicFrame>
        <p:nvGraphicFramePr>
          <p:cNvPr id="30" name="Content Placeholder 1">
            <a:extLst>
              <a:ext uri="{FF2B5EF4-FFF2-40B4-BE49-F238E27FC236}">
                <a16:creationId xmlns:a16="http://schemas.microsoft.com/office/drawing/2014/main" id="{5E1B5B77-9693-B84E-7EE2-531A13836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0522460"/>
              </p:ext>
            </p:extLst>
          </p:nvPr>
        </p:nvGraphicFramePr>
        <p:xfrm>
          <a:off x="668322" y="1252729"/>
          <a:ext cx="10348928" cy="476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53635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0F447467-474F-7A46-9B55-A89C6B0DA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7D511B-1D6F-CB7E-0DC4-A0DC48E0F6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91" t="106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198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764B44-F05A-CD20-0FFB-BB3C5B5E5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980" y="1893965"/>
            <a:ext cx="4738347" cy="19868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r"/>
            <a:r>
              <a:rPr lang="en-US" sz="4000">
                <a:solidFill>
                  <a:srgbClr val="FFFFFF"/>
                </a:solidFill>
              </a:rPr>
              <a:t>Thank you.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042FAC62-15A9-19A6-526B-FFF4E1A7B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1102" y="3973128"/>
            <a:ext cx="4738347" cy="11894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1800">
                <a:solidFill>
                  <a:srgbClr val="FFFFFF"/>
                </a:solidFill>
              </a:rPr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3021890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F31F95E-75BE-B577-B817-499E72ED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37250"/>
            <a:ext cx="12192000" cy="9207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764B44-F05A-CD20-0FFB-BB3C5B5E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Agenda</a:t>
            </a:r>
            <a:endParaRPr lang="en-AU" dirty="0"/>
          </a:p>
        </p:txBody>
      </p:sp>
      <p:graphicFrame>
        <p:nvGraphicFramePr>
          <p:cNvPr id="30" name="Content Placeholder 24">
            <a:extLst>
              <a:ext uri="{FF2B5EF4-FFF2-40B4-BE49-F238E27FC236}">
                <a16:creationId xmlns:a16="http://schemas.microsoft.com/office/drawing/2014/main" id="{B0963807-D26C-08B9-4FF6-637DB39238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8605883"/>
              </p:ext>
            </p:extLst>
          </p:nvPr>
        </p:nvGraphicFramePr>
        <p:xfrm>
          <a:off x="612647" y="1715532"/>
          <a:ext cx="10653579" cy="4221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53785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F31F95E-75BE-B577-B817-499E72ED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37250"/>
            <a:ext cx="12192000" cy="9207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764B44-F05A-CD20-0FFB-BB3C5B5E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Financial News Overview</a:t>
            </a:r>
            <a:endParaRPr lang="en-AU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306106B-E031-B88C-AE45-B22894D33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86" y="3053350"/>
            <a:ext cx="8524875" cy="14382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108D03E-8FC5-2191-9F6C-22E1792C5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692" y="4735611"/>
            <a:ext cx="8258175" cy="105727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A93770D-347A-A751-C7DF-7EF350F4A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48" y="1840197"/>
            <a:ext cx="8505825" cy="1057275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4BD4690-5102-9816-BB63-6686BA90E2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337439"/>
              </p:ext>
            </p:extLst>
          </p:nvPr>
        </p:nvGraphicFramePr>
        <p:xfrm>
          <a:off x="8419744" y="1128409"/>
          <a:ext cx="3359951" cy="633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2A46EA7-7FA2-6F52-1264-EFA4C1B1F89C}"/>
              </a:ext>
            </a:extLst>
          </p:cNvPr>
          <p:cNvGraphicFramePr/>
          <p:nvPr/>
        </p:nvGraphicFramePr>
        <p:xfrm>
          <a:off x="8716463" y="2664307"/>
          <a:ext cx="3359951" cy="633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4AD57B9-80F8-7A16-F7CD-31839BAEE0E4}"/>
              </a:ext>
            </a:extLst>
          </p:cNvPr>
          <p:cNvGraphicFramePr/>
          <p:nvPr/>
        </p:nvGraphicFramePr>
        <p:xfrm>
          <a:off x="7228358" y="4491625"/>
          <a:ext cx="3359951" cy="633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5079FF2-6363-F4C6-0684-F3C74F8C6F1C}"/>
              </a:ext>
            </a:extLst>
          </p:cNvPr>
          <p:cNvCxnSpPr>
            <a:cxnSpLocks/>
          </p:cNvCxnSpPr>
          <p:nvPr/>
        </p:nvCxnSpPr>
        <p:spPr>
          <a:xfrm flipV="1">
            <a:off x="5529943" y="1466873"/>
            <a:ext cx="2815271" cy="551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04B10A0-341A-DAEF-2045-5BAB2E13AE1B}"/>
              </a:ext>
            </a:extLst>
          </p:cNvPr>
          <p:cNvCxnSpPr>
            <a:cxnSpLocks/>
          </p:cNvCxnSpPr>
          <p:nvPr/>
        </p:nvCxnSpPr>
        <p:spPr>
          <a:xfrm flipV="1">
            <a:off x="7816215" y="2981168"/>
            <a:ext cx="824246" cy="303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E27801F-10F2-916B-02C1-833B95A44DA2}"/>
              </a:ext>
            </a:extLst>
          </p:cNvPr>
          <p:cNvCxnSpPr>
            <a:cxnSpLocks/>
          </p:cNvCxnSpPr>
          <p:nvPr/>
        </p:nvCxnSpPr>
        <p:spPr>
          <a:xfrm flipV="1">
            <a:off x="5129048" y="4808486"/>
            <a:ext cx="2007476" cy="194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716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C4C14-4E12-97BF-8F96-08859DE5AD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3" r="2744"/>
          <a:stretch/>
        </p:blipFill>
        <p:spPr>
          <a:xfrm>
            <a:off x="5818632" y="-1"/>
            <a:ext cx="6373368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764B44-F05A-CD20-0FFB-BB3C5B5E5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603504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Business Problem</a:t>
            </a:r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F93C2B66-614F-C47F-EB73-1F1EDC1B06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4679" y="2212848"/>
            <a:ext cx="4361688" cy="40965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Problem</a:t>
            </a:r>
          </a:p>
          <a:p>
            <a:r>
              <a:rPr lang="en-US" sz="1800" b="1" dirty="0"/>
              <a:t>Stakeholder</a:t>
            </a:r>
            <a:r>
              <a:rPr lang="en-US" sz="1800" dirty="0"/>
              <a:t>: Investors, Business owners</a:t>
            </a:r>
          </a:p>
          <a:p>
            <a:pPr marL="0" indent="0">
              <a:buNone/>
            </a:pPr>
            <a:endParaRPr lang="en-US" sz="1800" b="1" dirty="0"/>
          </a:p>
          <a:p>
            <a:r>
              <a:rPr lang="en-US" sz="1800" b="1" dirty="0"/>
              <a:t>Question</a:t>
            </a:r>
            <a:r>
              <a:rPr lang="en-US" sz="1800" dirty="0"/>
              <a:t>: Can we automatically classify financial news as 'negative,' 'neutral,' or 'positive' for the financial market?</a:t>
            </a:r>
          </a:p>
          <a:p>
            <a:pPr marL="0" indent="0">
              <a:buNone/>
            </a:pPr>
            <a:endParaRPr lang="en-US" sz="1800" b="1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F31F95E-75BE-B577-B817-499E72ED6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37250"/>
            <a:ext cx="12192000" cy="92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81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4D652-EEDE-0B3A-3EA3-22F9838745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09" r="22088" b="1"/>
          <a:stretch/>
        </p:blipFill>
        <p:spPr>
          <a:xfrm>
            <a:off x="5818632" y="-1"/>
            <a:ext cx="6373368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764B44-F05A-CD20-0FFB-BB3C5B5E5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603504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Business Problem</a:t>
            </a:r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F93C2B66-614F-C47F-EB73-1F1EDC1B06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4678" y="2212848"/>
            <a:ext cx="4947921" cy="40965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b="1" dirty="0"/>
              <a:t>Application</a:t>
            </a:r>
          </a:p>
          <a:p>
            <a:pPr>
              <a:lnSpc>
                <a:spcPct val="110000"/>
              </a:lnSpc>
            </a:pPr>
            <a:r>
              <a:rPr lang="en-US" sz="1500" b="1" dirty="0"/>
              <a:t>Investors</a:t>
            </a:r>
            <a:r>
              <a:rPr lang="en-US" sz="1500" dirty="0"/>
              <a:t>: 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Positive - good investment opportunities (buy).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Negative - review of current investments (sell).</a:t>
            </a:r>
          </a:p>
          <a:p>
            <a:pPr>
              <a:lnSpc>
                <a:spcPct val="110000"/>
              </a:lnSpc>
            </a:pPr>
            <a:r>
              <a:rPr lang="en-US" sz="1500" b="1" dirty="0"/>
              <a:t>Business owners</a:t>
            </a:r>
            <a:r>
              <a:rPr lang="en-US" sz="15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Positive - suggests overall market confidence (expand).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Negative - possible market downturns, leading to cautious financial planning and risk mitigation strategies (shrink).</a:t>
            </a:r>
          </a:p>
          <a:p>
            <a:pPr>
              <a:lnSpc>
                <a:spcPct val="110000"/>
              </a:lnSpc>
            </a:pPr>
            <a:endParaRPr lang="en-US" sz="1500" dirty="0"/>
          </a:p>
          <a:p>
            <a:pPr>
              <a:lnSpc>
                <a:spcPct val="110000"/>
              </a:lnSpc>
            </a:pPr>
            <a:endParaRPr lang="en-US" sz="1500" dirty="0"/>
          </a:p>
          <a:p>
            <a:pPr>
              <a:lnSpc>
                <a:spcPct val="110000"/>
              </a:lnSpc>
            </a:pPr>
            <a:endParaRPr lang="en-US" sz="1500" dirty="0"/>
          </a:p>
          <a:p>
            <a:pPr>
              <a:lnSpc>
                <a:spcPct val="110000"/>
              </a:lnSpc>
            </a:pPr>
            <a:endParaRPr lang="en-US" sz="15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F31F95E-75BE-B577-B817-499E72ED6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37250"/>
            <a:ext cx="12192000" cy="92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8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F31F95E-75BE-B577-B817-499E72ED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37250"/>
            <a:ext cx="12192000" cy="9207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764B44-F05A-CD20-0FFB-BB3C5B5E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Exploring Data Analysis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05D689-ADC3-64FB-C915-7CB1D6A97E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11374564" cy="4351338"/>
          </a:xfrm>
        </p:spPr>
        <p:txBody>
          <a:bodyPr/>
          <a:lstStyle/>
          <a:p>
            <a:r>
              <a:rPr lang="en-US"/>
              <a:t>Dataset:  PhraseBank</a:t>
            </a:r>
          </a:p>
          <a:p>
            <a:r>
              <a:rPr lang="en-US"/>
              <a:t>Source: Hugging Face</a:t>
            </a:r>
          </a:p>
          <a:p>
            <a:r>
              <a:rPr lang="en-US"/>
              <a:t>Dataset contains sentences extracted from financial news articles, each labeled with a sentiment (positive, negative, or neutral)</a:t>
            </a:r>
          </a:p>
          <a:p>
            <a:r>
              <a:rPr lang="en-AU"/>
              <a:t>2,264 rows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FC92E4-D1F3-9784-A070-30686B2A1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" y="4127500"/>
            <a:ext cx="11374564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80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F31F95E-75BE-B577-B817-499E72ED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37250"/>
            <a:ext cx="12192000" cy="9207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764B44-F05A-CD20-0FFB-BB3C5B5E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Exploring Data Analysis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05D689-ADC3-64FB-C915-7CB1D6A97E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5277035"/>
            <a:ext cx="5181600" cy="660216"/>
          </a:xfrm>
        </p:spPr>
        <p:txBody>
          <a:bodyPr>
            <a:normAutofit fontScale="70000" lnSpcReduction="20000"/>
          </a:bodyPr>
          <a:lstStyle/>
          <a:p>
            <a:r>
              <a:rPr lang="en-AU" dirty="0"/>
              <a:t>Negative': 0, 'Neutral': 1, 'Positive’: 2</a:t>
            </a:r>
          </a:p>
          <a:p>
            <a:r>
              <a:rPr lang="en-US" dirty="0"/>
              <a:t>Majority are neutral, with more positive than negative.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209CA-DB59-1801-BAF7-3531A572D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5277035"/>
            <a:ext cx="5181600" cy="89992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majority of words in the sentences range between 50 and 200.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C4CC16-1DAA-DB84-09BF-373D2F518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73394"/>
            <a:ext cx="4519000" cy="3511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7CEEDB-3302-73ED-684E-19DBDA6A4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870" y="1630930"/>
            <a:ext cx="4569132" cy="359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6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F31F95E-75BE-B577-B817-499E72ED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37250"/>
            <a:ext cx="12192000" cy="9207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764B44-F05A-CD20-0FFB-BB3C5B5E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Project Pipeline</a:t>
            </a:r>
            <a:endParaRPr lang="en-US" dirty="0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03CD4BB-7C5A-EB8A-FD01-2B70E0B9AD7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98540485"/>
              </p:ext>
            </p:extLst>
          </p:nvPr>
        </p:nvGraphicFramePr>
        <p:xfrm>
          <a:off x="612648" y="1825625"/>
          <a:ext cx="1088266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01950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F31F95E-75BE-B577-B817-499E72ED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37250"/>
            <a:ext cx="12192000" cy="9207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764B44-F05A-CD20-0FFB-BB3C5B5E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Model Evaluation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4E273A1-EAB9-9870-8A86-3A657049B24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43059395"/>
              </p:ext>
            </p:extLst>
          </p:nvPr>
        </p:nvGraphicFramePr>
        <p:xfrm>
          <a:off x="612648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ADD5C17-8295-32CB-54ED-FEB6A3559D4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4241823"/>
              </p:ext>
            </p:extLst>
          </p:nvPr>
        </p:nvGraphicFramePr>
        <p:xfrm>
          <a:off x="6172200" y="1825625"/>
          <a:ext cx="540715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011209596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AnalogousFromRegularSeedLeftStep">
      <a:dk1>
        <a:srgbClr val="000000"/>
      </a:dk1>
      <a:lt1>
        <a:srgbClr val="FFFFFF"/>
      </a:lt1>
      <a:dk2>
        <a:srgbClr val="2E1B30"/>
      </a:dk2>
      <a:lt2>
        <a:srgbClr val="F0F3F2"/>
      </a:lt2>
      <a:accent1>
        <a:srgbClr val="E7295E"/>
      </a:accent1>
      <a:accent2>
        <a:srgbClr val="D5179B"/>
      </a:accent2>
      <a:accent3>
        <a:srgbClr val="D129E7"/>
      </a:accent3>
      <a:accent4>
        <a:srgbClr val="7117D5"/>
      </a:accent4>
      <a:accent5>
        <a:srgbClr val="372DE7"/>
      </a:accent5>
      <a:accent6>
        <a:srgbClr val="175CD5"/>
      </a:accent6>
      <a:hlink>
        <a:srgbClr val="349C7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339</Words>
  <Application>Microsoft Office PowerPoint</Application>
  <PresentationFormat>Widescreen</PresentationFormat>
  <Paragraphs>86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Arial</vt:lpstr>
      <vt:lpstr>Neue Haas Grotesk Text Pro</vt:lpstr>
      <vt:lpstr>VanillaVTI</vt:lpstr>
      <vt:lpstr>Financial Sentiment Analysis</vt:lpstr>
      <vt:lpstr>Agenda</vt:lpstr>
      <vt:lpstr>Financial News Overview</vt:lpstr>
      <vt:lpstr>Business Problem</vt:lpstr>
      <vt:lpstr>Business Problem</vt:lpstr>
      <vt:lpstr>Exploring Data Analysis</vt:lpstr>
      <vt:lpstr>Exploring Data Analysis</vt:lpstr>
      <vt:lpstr>Project Pipeline</vt:lpstr>
      <vt:lpstr>Model Evaluation</vt:lpstr>
      <vt:lpstr>Conclusion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Nattapan Ngamsutam</dc:creator>
  <cp:lastModifiedBy>Nattapan Ngamsutam</cp:lastModifiedBy>
  <cp:revision>56</cp:revision>
  <dcterms:created xsi:type="dcterms:W3CDTF">2024-07-17T02:29:55Z</dcterms:created>
  <dcterms:modified xsi:type="dcterms:W3CDTF">2024-07-18T06:58:04Z</dcterms:modified>
</cp:coreProperties>
</file>